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365" r:id="rId6"/>
    <p:sldId id="257" r:id="rId7"/>
    <p:sldId id="352" r:id="rId8"/>
    <p:sldId id="354" r:id="rId9"/>
    <p:sldId id="262" r:id="rId10"/>
    <p:sldId id="353" r:id="rId11"/>
    <p:sldId id="364" r:id="rId12"/>
    <p:sldId id="261" r:id="rId13"/>
    <p:sldId id="35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0242E4-644C-487A-91B4-E395C8072CA1}" v="2" dt="2021-11-07T11:25:15.1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312" autoAdjust="0"/>
  </p:normalViewPr>
  <p:slideViewPr>
    <p:cSldViewPr snapToGrid="0">
      <p:cViewPr varScale="1">
        <p:scale>
          <a:sx n="75" d="100"/>
          <a:sy n="75" d="100"/>
        </p:scale>
        <p:origin x="93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365D6FB2-03FC-44D2-A489-178ABC62671D}"/>
    <pc:docChg chg="undo custSel addSld delSld modSld sldOrd">
      <pc:chgData name="Helen Howell" userId="e2147ebbe9dd9a14" providerId="LiveId" clId="{365D6FB2-03FC-44D2-A489-178ABC62671D}" dt="2021-05-15T19:36:34.072" v="2196" actId="12"/>
      <pc:docMkLst>
        <pc:docMk/>
      </pc:docMkLst>
      <pc:sldChg chg="modSp mod">
        <pc:chgData name="Helen Howell" userId="e2147ebbe9dd9a14" providerId="LiveId" clId="{365D6FB2-03FC-44D2-A489-178ABC62671D}" dt="2021-05-15T19:15:05.427" v="65" actId="20577"/>
        <pc:sldMkLst>
          <pc:docMk/>
          <pc:sldMk cId="420895157" sldId="256"/>
        </pc:sldMkLst>
        <pc:spChg chg="mod">
          <ac:chgData name="Helen Howell" userId="e2147ebbe9dd9a14" providerId="LiveId" clId="{365D6FB2-03FC-44D2-A489-178ABC62671D}" dt="2021-05-15T19:14:50.253" v="31" actId="20577"/>
          <ac:spMkLst>
            <pc:docMk/>
            <pc:sldMk cId="420895157" sldId="256"/>
            <ac:spMk id="2" creationId="{C1B130AC-796B-4C15-A7E3-EDB7A1D1AE17}"/>
          </ac:spMkLst>
        </pc:spChg>
        <pc:spChg chg="mod">
          <ac:chgData name="Helen Howell" userId="e2147ebbe9dd9a14" providerId="LiveId" clId="{365D6FB2-03FC-44D2-A489-178ABC62671D}" dt="2021-05-15T19:15:05.427" v="65" actId="20577"/>
          <ac:spMkLst>
            <pc:docMk/>
            <pc:sldMk cId="420895157" sldId="256"/>
            <ac:spMk id="3" creationId="{1ADF7208-8B55-4515-AB8A-A8DBFF319CE7}"/>
          </ac:spMkLst>
        </pc:spChg>
      </pc:sldChg>
      <pc:sldChg chg="modNotesTx">
        <pc:chgData name="Helen Howell" userId="e2147ebbe9dd9a14" providerId="LiveId" clId="{365D6FB2-03FC-44D2-A489-178ABC62671D}" dt="2021-05-15T19:15:15.603" v="74" actId="20577"/>
        <pc:sldMkLst>
          <pc:docMk/>
          <pc:sldMk cId="2018682136" sldId="257"/>
        </pc:sldMkLst>
      </pc:sldChg>
      <pc:sldChg chg="del">
        <pc:chgData name="Helen Howell" userId="e2147ebbe9dd9a14" providerId="LiveId" clId="{365D6FB2-03FC-44D2-A489-178ABC62671D}" dt="2021-05-15T19:27:12.207" v="1327" actId="2696"/>
        <pc:sldMkLst>
          <pc:docMk/>
          <pc:sldMk cId="3713853787" sldId="259"/>
        </pc:sldMkLst>
      </pc:sldChg>
      <pc:sldChg chg="modSp mod modNotesTx">
        <pc:chgData name="Helen Howell" userId="e2147ebbe9dd9a14" providerId="LiveId" clId="{365D6FB2-03FC-44D2-A489-178ABC62671D}" dt="2021-05-15T19:29:57.188" v="1709" actId="20577"/>
        <pc:sldMkLst>
          <pc:docMk/>
          <pc:sldMk cId="2657322184" sldId="261"/>
        </pc:sldMkLst>
        <pc:spChg chg="mod">
          <ac:chgData name="Helen Howell" userId="e2147ebbe9dd9a14" providerId="LiveId" clId="{365D6FB2-03FC-44D2-A489-178ABC62671D}" dt="2021-05-15T19:26:37.289" v="1313" actId="27636"/>
          <ac:spMkLst>
            <pc:docMk/>
            <pc:sldMk cId="2657322184" sldId="261"/>
            <ac:spMk id="2" creationId="{8F986FA2-9D43-4EF9-9D21-2B5B76DC245E}"/>
          </ac:spMkLst>
        </pc:spChg>
      </pc:sldChg>
      <pc:sldChg chg="modNotesTx">
        <pc:chgData name="Helen Howell" userId="e2147ebbe9dd9a14" providerId="LiveId" clId="{365D6FB2-03FC-44D2-A489-178ABC62671D}" dt="2021-05-15T19:20:33.667" v="525" actId="20577"/>
        <pc:sldMkLst>
          <pc:docMk/>
          <pc:sldMk cId="3418984426" sldId="262"/>
        </pc:sldMkLst>
      </pc:sldChg>
      <pc:sldChg chg="del">
        <pc:chgData name="Helen Howell" userId="e2147ebbe9dd9a14" providerId="LiveId" clId="{365D6FB2-03FC-44D2-A489-178ABC62671D}" dt="2021-05-15T19:31:41.565" v="1773" actId="2696"/>
        <pc:sldMkLst>
          <pc:docMk/>
          <pc:sldMk cId="3357914755" sldId="307"/>
        </pc:sldMkLst>
      </pc:sldChg>
      <pc:sldChg chg="del">
        <pc:chgData name="Helen Howell" userId="e2147ebbe9dd9a14" providerId="LiveId" clId="{365D6FB2-03FC-44D2-A489-178ABC62671D}" dt="2021-05-15T19:30:35.674" v="1710" actId="2696"/>
        <pc:sldMkLst>
          <pc:docMk/>
          <pc:sldMk cId="115797609" sldId="317"/>
        </pc:sldMkLst>
      </pc:sldChg>
      <pc:sldChg chg="del">
        <pc:chgData name="Helen Howell" userId="e2147ebbe9dd9a14" providerId="LiveId" clId="{365D6FB2-03FC-44D2-A489-178ABC62671D}" dt="2021-05-15T19:31:32.526" v="1770" actId="2696"/>
        <pc:sldMkLst>
          <pc:docMk/>
          <pc:sldMk cId="188951172" sldId="319"/>
        </pc:sldMkLst>
      </pc:sldChg>
      <pc:sldChg chg="del">
        <pc:chgData name="Helen Howell" userId="e2147ebbe9dd9a14" providerId="LiveId" clId="{365D6FB2-03FC-44D2-A489-178ABC62671D}" dt="2021-05-15T19:31:35.621" v="1771" actId="2696"/>
        <pc:sldMkLst>
          <pc:docMk/>
          <pc:sldMk cId="1519060553" sldId="320"/>
        </pc:sldMkLst>
      </pc:sldChg>
      <pc:sldChg chg="del">
        <pc:chgData name="Helen Howell" userId="e2147ebbe9dd9a14" providerId="LiveId" clId="{365D6FB2-03FC-44D2-A489-178ABC62671D}" dt="2021-05-15T19:31:38.974" v="1772" actId="2696"/>
        <pc:sldMkLst>
          <pc:docMk/>
          <pc:sldMk cId="1352270076" sldId="321"/>
        </pc:sldMkLst>
      </pc:sldChg>
      <pc:sldChg chg="del">
        <pc:chgData name="Helen Howell" userId="e2147ebbe9dd9a14" providerId="LiveId" clId="{365D6FB2-03FC-44D2-A489-178ABC62671D}" dt="2021-05-15T19:31:16.842" v="1766" actId="2696"/>
        <pc:sldMkLst>
          <pc:docMk/>
          <pc:sldMk cId="1015476757" sldId="322"/>
        </pc:sldMkLst>
      </pc:sldChg>
      <pc:sldChg chg="del">
        <pc:chgData name="Helen Howell" userId="e2147ebbe9dd9a14" providerId="LiveId" clId="{365D6FB2-03FC-44D2-A489-178ABC62671D}" dt="2021-05-15T19:31:19.823" v="1767" actId="2696"/>
        <pc:sldMkLst>
          <pc:docMk/>
          <pc:sldMk cId="442700403" sldId="323"/>
        </pc:sldMkLst>
      </pc:sldChg>
      <pc:sldChg chg="del">
        <pc:chgData name="Helen Howell" userId="e2147ebbe9dd9a14" providerId="LiveId" clId="{365D6FB2-03FC-44D2-A489-178ABC62671D}" dt="2021-05-15T19:31:13.998" v="1765" actId="2696"/>
        <pc:sldMkLst>
          <pc:docMk/>
          <pc:sldMk cId="3525239458" sldId="351"/>
        </pc:sldMkLst>
      </pc:sldChg>
      <pc:sldChg chg="modNotesTx">
        <pc:chgData name="Helen Howell" userId="e2147ebbe9dd9a14" providerId="LiveId" clId="{365D6FB2-03FC-44D2-A489-178ABC62671D}" dt="2021-05-15T19:16:22.648" v="83" actId="20577"/>
        <pc:sldMkLst>
          <pc:docMk/>
          <pc:sldMk cId="3294153314" sldId="352"/>
        </pc:sldMkLst>
      </pc:sldChg>
      <pc:sldChg chg="modNotesTx">
        <pc:chgData name="Helen Howell" userId="e2147ebbe9dd9a14" providerId="LiveId" clId="{365D6FB2-03FC-44D2-A489-178ABC62671D}" dt="2021-05-15T19:26:29.244" v="1311" actId="20577"/>
        <pc:sldMkLst>
          <pc:docMk/>
          <pc:sldMk cId="403547460" sldId="353"/>
        </pc:sldMkLst>
      </pc:sldChg>
      <pc:sldChg chg="modNotesTx">
        <pc:chgData name="Helen Howell" userId="e2147ebbe9dd9a14" providerId="LiveId" clId="{365D6FB2-03FC-44D2-A489-178ABC62671D}" dt="2021-05-15T19:17:04.320" v="252" actId="20577"/>
        <pc:sldMkLst>
          <pc:docMk/>
          <pc:sldMk cId="2251912192" sldId="354"/>
        </pc:sldMkLst>
      </pc:sldChg>
      <pc:sldChg chg="del">
        <pc:chgData name="Helen Howell" userId="e2147ebbe9dd9a14" providerId="LiveId" clId="{365D6FB2-03FC-44D2-A489-178ABC62671D}" dt="2021-05-15T19:30:35.674" v="1710" actId="2696"/>
        <pc:sldMkLst>
          <pc:docMk/>
          <pc:sldMk cId="1732605567" sldId="355"/>
        </pc:sldMkLst>
      </pc:sldChg>
      <pc:sldChg chg="modSp mod modNotesTx">
        <pc:chgData name="Helen Howell" userId="e2147ebbe9dd9a14" providerId="LiveId" clId="{365D6FB2-03FC-44D2-A489-178ABC62671D}" dt="2021-05-15T19:34:47.886" v="2147" actId="313"/>
        <pc:sldMkLst>
          <pc:docMk/>
          <pc:sldMk cId="3088281280" sldId="356"/>
        </pc:sldMkLst>
        <pc:spChg chg="mod">
          <ac:chgData name="Helen Howell" userId="e2147ebbe9dd9a14" providerId="LiveId" clId="{365D6FB2-03FC-44D2-A489-178ABC62671D}" dt="2021-05-15T19:31:02.901" v="1764" actId="20577"/>
          <ac:spMkLst>
            <pc:docMk/>
            <pc:sldMk cId="3088281280" sldId="356"/>
            <ac:spMk id="2" creationId="{ACF22D34-8800-4C64-983E-44014A308BD5}"/>
          </ac:spMkLst>
        </pc:spChg>
        <pc:spChg chg="mod">
          <ac:chgData name="Helen Howell" userId="e2147ebbe9dd9a14" providerId="LiveId" clId="{365D6FB2-03FC-44D2-A489-178ABC62671D}" dt="2021-05-15T19:34:47.886" v="2147" actId="313"/>
          <ac:spMkLst>
            <pc:docMk/>
            <pc:sldMk cId="3088281280" sldId="356"/>
            <ac:spMk id="3" creationId="{237CF6B5-7F98-4B09-A13F-858A1FA7A07F}"/>
          </ac:spMkLst>
        </pc:spChg>
      </pc:sldChg>
      <pc:sldChg chg="del">
        <pc:chgData name="Helen Howell" userId="e2147ebbe9dd9a14" providerId="LiveId" clId="{365D6FB2-03FC-44D2-A489-178ABC62671D}" dt="2021-05-15T19:30:41.133" v="1711" actId="2696"/>
        <pc:sldMkLst>
          <pc:docMk/>
          <pc:sldMk cId="2865884175" sldId="357"/>
        </pc:sldMkLst>
      </pc:sldChg>
      <pc:sldChg chg="del">
        <pc:chgData name="Helen Howell" userId="e2147ebbe9dd9a14" providerId="LiveId" clId="{365D6FB2-03FC-44D2-A489-178ABC62671D}" dt="2021-05-15T19:30:44.664" v="1712" actId="2696"/>
        <pc:sldMkLst>
          <pc:docMk/>
          <pc:sldMk cId="1851463112" sldId="358"/>
        </pc:sldMkLst>
      </pc:sldChg>
      <pc:sldChg chg="del">
        <pc:chgData name="Helen Howell" userId="e2147ebbe9dd9a14" providerId="LiveId" clId="{365D6FB2-03FC-44D2-A489-178ABC62671D}" dt="2021-05-15T19:31:23.763" v="1768" actId="2696"/>
        <pc:sldMkLst>
          <pc:docMk/>
          <pc:sldMk cId="1619357763" sldId="359"/>
        </pc:sldMkLst>
      </pc:sldChg>
      <pc:sldChg chg="del">
        <pc:chgData name="Helen Howell" userId="e2147ebbe9dd9a14" providerId="LiveId" clId="{365D6FB2-03FC-44D2-A489-178ABC62671D}" dt="2021-05-15T19:31:28.861" v="1769" actId="2696"/>
        <pc:sldMkLst>
          <pc:docMk/>
          <pc:sldMk cId="2815482405" sldId="360"/>
        </pc:sldMkLst>
      </pc:sldChg>
      <pc:sldChg chg="del">
        <pc:chgData name="Helen Howell" userId="e2147ebbe9dd9a14" providerId="LiveId" clId="{365D6FB2-03FC-44D2-A489-178ABC62671D}" dt="2021-05-15T19:30:35.674" v="1710" actId="2696"/>
        <pc:sldMkLst>
          <pc:docMk/>
          <pc:sldMk cId="686766388" sldId="361"/>
        </pc:sldMkLst>
      </pc:sldChg>
      <pc:sldChg chg="del">
        <pc:chgData name="Helen Howell" userId="e2147ebbe9dd9a14" providerId="LiveId" clId="{365D6FB2-03FC-44D2-A489-178ABC62671D}" dt="2021-05-15T19:30:35.674" v="1710" actId="2696"/>
        <pc:sldMkLst>
          <pc:docMk/>
          <pc:sldMk cId="769717303" sldId="362"/>
        </pc:sldMkLst>
      </pc:sldChg>
      <pc:sldChg chg="del">
        <pc:chgData name="Helen Howell" userId="e2147ebbe9dd9a14" providerId="LiveId" clId="{365D6FB2-03FC-44D2-A489-178ABC62671D}" dt="2021-05-15T19:30:35.674" v="1710" actId="2696"/>
        <pc:sldMkLst>
          <pc:docMk/>
          <pc:sldMk cId="1183637074" sldId="363"/>
        </pc:sldMkLst>
      </pc:sldChg>
      <pc:sldChg chg="modSp new mod ord modNotesTx">
        <pc:chgData name="Helen Howell" userId="e2147ebbe9dd9a14" providerId="LiveId" clId="{365D6FB2-03FC-44D2-A489-178ABC62671D}" dt="2021-05-15T19:28:37.518" v="1450" actId="20577"/>
        <pc:sldMkLst>
          <pc:docMk/>
          <pc:sldMk cId="3787668160" sldId="364"/>
        </pc:sldMkLst>
        <pc:spChg chg="mod">
          <ac:chgData name="Helen Howell" userId="e2147ebbe9dd9a14" providerId="LiveId" clId="{365D6FB2-03FC-44D2-A489-178ABC62671D}" dt="2021-05-15T19:27:41.421" v="1380" actId="20577"/>
          <ac:spMkLst>
            <pc:docMk/>
            <pc:sldMk cId="3787668160" sldId="364"/>
            <ac:spMk id="2" creationId="{5628F892-6BF0-46CE-9C39-68C8D7B8507B}"/>
          </ac:spMkLst>
        </pc:spChg>
        <pc:spChg chg="mod">
          <ac:chgData name="Helen Howell" userId="e2147ebbe9dd9a14" providerId="LiveId" clId="{365D6FB2-03FC-44D2-A489-178ABC62671D}" dt="2021-05-15T19:27:51.330" v="1384" actId="403"/>
          <ac:spMkLst>
            <pc:docMk/>
            <pc:sldMk cId="3787668160" sldId="364"/>
            <ac:spMk id="3" creationId="{FC994DAC-6AA1-4646-B550-5C4AB5BAD763}"/>
          </ac:spMkLst>
        </pc:spChg>
      </pc:sldChg>
      <pc:sldChg chg="addSp delSp modSp new mod setBg">
        <pc:chgData name="Helen Howell" userId="e2147ebbe9dd9a14" providerId="LiveId" clId="{365D6FB2-03FC-44D2-A489-178ABC62671D}" dt="2021-05-15T19:36:34.072" v="2196" actId="12"/>
        <pc:sldMkLst>
          <pc:docMk/>
          <pc:sldMk cId="1451487663" sldId="365"/>
        </pc:sldMkLst>
        <pc:spChg chg="mod">
          <ac:chgData name="Helen Howell" userId="e2147ebbe9dd9a14" providerId="LiveId" clId="{365D6FB2-03FC-44D2-A489-178ABC62671D}" dt="2021-05-15T19:35:41.633" v="2186" actId="26606"/>
          <ac:spMkLst>
            <pc:docMk/>
            <pc:sldMk cId="1451487663" sldId="365"/>
            <ac:spMk id="2" creationId="{43218B88-CE01-4CF4-BA72-E5459991A345}"/>
          </ac:spMkLst>
        </pc:spChg>
        <pc:spChg chg="del">
          <ac:chgData name="Helen Howell" userId="e2147ebbe9dd9a14" providerId="LiveId" clId="{365D6FB2-03FC-44D2-A489-178ABC62671D}" dt="2021-05-15T19:35:10.919" v="2182" actId="478"/>
          <ac:spMkLst>
            <pc:docMk/>
            <pc:sldMk cId="1451487663" sldId="365"/>
            <ac:spMk id="3" creationId="{9680CD27-FF26-4D74-A358-14C190485E32}"/>
          </ac:spMkLst>
        </pc:spChg>
        <pc:spChg chg="add del mod">
          <ac:chgData name="Helen Howell" userId="e2147ebbe9dd9a14" providerId="LiveId" clId="{365D6FB2-03FC-44D2-A489-178ABC62671D}" dt="2021-05-15T19:35:30.001" v="2184" actId="478"/>
          <ac:spMkLst>
            <pc:docMk/>
            <pc:sldMk cId="1451487663" sldId="365"/>
            <ac:spMk id="5" creationId="{3E65466D-85DD-4712-B31B-B3588A4F3BD7}"/>
          </ac:spMkLst>
        </pc:spChg>
        <pc:spChg chg="add mod">
          <ac:chgData name="Helen Howell" userId="e2147ebbe9dd9a14" providerId="LiveId" clId="{365D6FB2-03FC-44D2-A489-178ABC62671D}" dt="2021-05-15T19:35:33.977" v="2185"/>
          <ac:spMkLst>
            <pc:docMk/>
            <pc:sldMk cId="1451487663" sldId="365"/>
            <ac:spMk id="7" creationId="{336C2656-C200-48C8-9A44-BA5C411E46EF}"/>
          </ac:spMkLst>
        </pc:spChg>
        <pc:spChg chg="add">
          <ac:chgData name="Helen Howell" userId="e2147ebbe9dd9a14" providerId="LiveId" clId="{365D6FB2-03FC-44D2-A489-178ABC62671D}" dt="2021-05-15T19:35:41.633" v="2186" actId="26606"/>
          <ac:spMkLst>
            <pc:docMk/>
            <pc:sldMk cId="1451487663" sldId="365"/>
            <ac:spMk id="12" creationId="{A4AC5506-6312-4701-8D3C-40187889A947}"/>
          </ac:spMkLst>
        </pc:spChg>
        <pc:graphicFrameChg chg="add del mod">
          <ac:chgData name="Helen Howell" userId="e2147ebbe9dd9a14" providerId="LiveId" clId="{365D6FB2-03FC-44D2-A489-178ABC62671D}" dt="2021-05-15T19:35:30.001" v="2184" actId="478"/>
          <ac:graphicFrameMkLst>
            <pc:docMk/>
            <pc:sldMk cId="1451487663" sldId="365"/>
            <ac:graphicFrameMk id="4" creationId="{33B2DE13-DE98-4509-9ED8-076EF5E6E943}"/>
          </ac:graphicFrameMkLst>
        </pc:graphicFrameChg>
        <pc:graphicFrameChg chg="add mod ord modGraphic">
          <ac:chgData name="Helen Howell" userId="e2147ebbe9dd9a14" providerId="LiveId" clId="{365D6FB2-03FC-44D2-A489-178ABC62671D}" dt="2021-05-15T19:36:34.072" v="2196" actId="12"/>
          <ac:graphicFrameMkLst>
            <pc:docMk/>
            <pc:sldMk cId="1451487663" sldId="365"/>
            <ac:graphicFrameMk id="6" creationId="{A695433E-A84F-40CA-89DD-743A92E254B0}"/>
          </ac:graphicFrameMkLst>
        </pc:graphicFrameChg>
      </pc:sldChg>
    </pc:docChg>
  </pc:docChgLst>
  <pc:docChgLst>
    <pc:chgData name="Helen Howell" userId="e2147ebbe9dd9a14" providerId="LiveId" clId="{800242E4-644C-487A-91B4-E395C8072CA1}"/>
    <pc:docChg chg="custSel modSld">
      <pc:chgData name="Helen Howell" userId="e2147ebbe9dd9a14" providerId="LiveId" clId="{800242E4-644C-487A-91B4-E395C8072CA1}" dt="2021-11-07T11:25:39.568" v="149" actId="20577"/>
      <pc:docMkLst>
        <pc:docMk/>
      </pc:docMkLst>
      <pc:sldChg chg="modNotesTx">
        <pc:chgData name="Helen Howell" userId="e2147ebbe9dd9a14" providerId="LiveId" clId="{800242E4-644C-487A-91B4-E395C8072CA1}" dt="2021-11-07T11:25:10.120" v="96" actId="20577"/>
        <pc:sldMkLst>
          <pc:docMk/>
          <pc:sldMk cId="3418984426" sldId="262"/>
        </pc:sldMkLst>
      </pc:sldChg>
      <pc:sldChg chg="addSp delSp modSp">
        <pc:chgData name="Helen Howell" userId="e2147ebbe9dd9a14" providerId="LiveId" clId="{800242E4-644C-487A-91B4-E395C8072CA1}" dt="2021-11-07T11:25:15.115" v="97" actId="478"/>
        <pc:sldMkLst>
          <pc:docMk/>
          <pc:sldMk cId="403547460" sldId="353"/>
        </pc:sldMkLst>
        <pc:spChg chg="add mod">
          <ac:chgData name="Helen Howell" userId="e2147ebbe9dd9a14" providerId="LiveId" clId="{800242E4-644C-487A-91B4-E395C8072CA1}" dt="2021-11-07T11:25:15.115" v="97" actId="478"/>
          <ac:spMkLst>
            <pc:docMk/>
            <pc:sldMk cId="403547460" sldId="353"/>
            <ac:spMk id="3" creationId="{383DFBC0-6578-496A-B74F-B63CFC9801E6}"/>
          </ac:spMkLst>
        </pc:spChg>
        <pc:picChg chg="del">
          <ac:chgData name="Helen Howell" userId="e2147ebbe9dd9a14" providerId="LiveId" clId="{800242E4-644C-487A-91B4-E395C8072CA1}" dt="2021-11-07T11:25:15.115" v="97" actId="478"/>
          <ac:picMkLst>
            <pc:docMk/>
            <pc:sldMk cId="403547460" sldId="353"/>
            <ac:picMk id="1026" creationId="{4D3E2203-842D-40B6-A642-A0764A092138}"/>
          </ac:picMkLst>
        </pc:picChg>
      </pc:sldChg>
      <pc:sldChg chg="addSp delSp modSp modNotesTx">
        <pc:chgData name="Helen Howell" userId="e2147ebbe9dd9a14" providerId="LiveId" clId="{800242E4-644C-487A-91B4-E395C8072CA1}" dt="2021-11-07T11:24:32.328" v="54" actId="20577"/>
        <pc:sldMkLst>
          <pc:docMk/>
          <pc:sldMk cId="2251912192" sldId="354"/>
        </pc:sldMkLst>
        <pc:spChg chg="add mod">
          <ac:chgData name="Helen Howell" userId="e2147ebbe9dd9a14" providerId="LiveId" clId="{800242E4-644C-487A-91B4-E395C8072CA1}" dt="2021-11-07T11:24:11.555" v="0" actId="478"/>
          <ac:spMkLst>
            <pc:docMk/>
            <pc:sldMk cId="2251912192" sldId="354"/>
            <ac:spMk id="2" creationId="{453E6168-9E1E-4654-BF31-D2611EA725E1}"/>
          </ac:spMkLst>
        </pc:spChg>
        <pc:picChg chg="del">
          <ac:chgData name="Helen Howell" userId="e2147ebbe9dd9a14" providerId="LiveId" clId="{800242E4-644C-487A-91B4-E395C8072CA1}" dt="2021-11-07T11:24:11.555" v="0" actId="478"/>
          <ac:picMkLst>
            <pc:docMk/>
            <pc:sldMk cId="2251912192" sldId="354"/>
            <ac:picMk id="1026" creationId="{F7FF4104-5FC7-4797-97AA-F03889A7017B}"/>
          </ac:picMkLst>
        </pc:picChg>
      </pc:sldChg>
      <pc:sldChg chg="modNotesTx">
        <pc:chgData name="Helen Howell" userId="e2147ebbe9dd9a14" providerId="LiveId" clId="{800242E4-644C-487A-91B4-E395C8072CA1}" dt="2021-11-07T11:25:39.568" v="149" actId="20577"/>
        <pc:sldMkLst>
          <pc:docMk/>
          <pc:sldMk cId="3787668160" sldId="3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F3512-0066-4B28-AD50-F0CD8B29DD11}"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43FF5B-95A9-42C1-8722-C567F7086457}" type="slidenum">
              <a:rPr lang="en-GB" smtClean="0"/>
              <a:t>‹#›</a:t>
            </a:fld>
            <a:endParaRPr lang="en-GB"/>
          </a:p>
        </p:txBody>
      </p:sp>
    </p:spTree>
    <p:extLst>
      <p:ext uri="{BB962C8B-B14F-4D97-AF65-F5344CB8AC3E}">
        <p14:creationId xmlns:p14="http://schemas.microsoft.com/office/powerpoint/2010/main" val="3496502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43FF5B-95A9-42C1-8722-C567F7086457}" type="slidenum">
              <a:rPr lang="en-GB" smtClean="0"/>
              <a:t>1</a:t>
            </a:fld>
            <a:endParaRPr lang="en-GB"/>
          </a:p>
        </p:txBody>
      </p:sp>
    </p:spTree>
    <p:extLst>
      <p:ext uri="{BB962C8B-B14F-4D97-AF65-F5344CB8AC3E}">
        <p14:creationId xmlns:p14="http://schemas.microsoft.com/office/powerpoint/2010/main" val="3345802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43FF5B-95A9-42C1-8722-C567F7086457}" type="slidenum">
              <a:rPr lang="en-GB" smtClean="0"/>
              <a:t>3</a:t>
            </a:fld>
            <a:endParaRPr lang="en-GB"/>
          </a:p>
        </p:txBody>
      </p:sp>
    </p:spTree>
    <p:extLst>
      <p:ext uri="{BB962C8B-B14F-4D97-AF65-F5344CB8AC3E}">
        <p14:creationId xmlns:p14="http://schemas.microsoft.com/office/powerpoint/2010/main" val="1441172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43FF5B-95A9-42C1-8722-C567F7086457}" type="slidenum">
              <a:rPr lang="en-GB" smtClean="0"/>
              <a:t>4</a:t>
            </a:fld>
            <a:endParaRPr lang="en-GB"/>
          </a:p>
        </p:txBody>
      </p:sp>
    </p:spTree>
    <p:extLst>
      <p:ext uri="{BB962C8B-B14F-4D97-AF65-F5344CB8AC3E}">
        <p14:creationId xmlns:p14="http://schemas.microsoft.com/office/powerpoint/2010/main" val="2230212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Analogy of learning to drive to demonstrate importance of retrieving information easily and automatically to reduce cognitive load and focus on more complex thinking. Perhaps needs a roadmap type image?</a:t>
            </a:r>
          </a:p>
        </p:txBody>
      </p:sp>
      <p:sp>
        <p:nvSpPr>
          <p:cNvPr id="4" name="Slide Number Placeholder 3"/>
          <p:cNvSpPr>
            <a:spLocks noGrp="1"/>
          </p:cNvSpPr>
          <p:nvPr>
            <p:ph type="sldNum" sz="quarter" idx="5"/>
          </p:nvPr>
        </p:nvSpPr>
        <p:spPr/>
        <p:txBody>
          <a:bodyPr/>
          <a:lstStyle/>
          <a:p>
            <a:fld id="{8843FF5B-95A9-42C1-8722-C567F7086457}" type="slidenum">
              <a:rPr lang="en-GB" smtClean="0"/>
              <a:t>5</a:t>
            </a:fld>
            <a:endParaRPr lang="en-GB"/>
          </a:p>
        </p:txBody>
      </p:sp>
    </p:spTree>
    <p:extLst>
      <p:ext uri="{BB962C8B-B14F-4D97-AF65-F5344CB8AC3E}">
        <p14:creationId xmlns:p14="http://schemas.microsoft.com/office/powerpoint/2010/main" val="3980096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Taken from </a:t>
            </a:r>
            <a:r>
              <a:rPr lang="en-GB" dirty="0" err="1"/>
              <a:t>Didau</a:t>
            </a:r>
            <a:r>
              <a:rPr lang="en-GB" dirty="0"/>
              <a:t> blog (cited in book)</a:t>
            </a:r>
          </a:p>
          <a:p>
            <a:endParaRPr lang="en-GB" dirty="0"/>
          </a:p>
          <a:p>
            <a:r>
              <a:rPr lang="en-GB" dirty="0"/>
              <a:t>Although schemes of work &amp; curriculum are often set up to mirror version one, it is version four is actually the most effective, suggesting that we should spend a lot more curriculum time testing students’ on prior learning. </a:t>
            </a:r>
          </a:p>
        </p:txBody>
      </p:sp>
      <p:sp>
        <p:nvSpPr>
          <p:cNvPr id="4" name="Slide Number Placeholder 3"/>
          <p:cNvSpPr>
            <a:spLocks noGrp="1"/>
          </p:cNvSpPr>
          <p:nvPr>
            <p:ph type="sldNum" sz="quarter" idx="5"/>
          </p:nvPr>
        </p:nvSpPr>
        <p:spPr/>
        <p:txBody>
          <a:bodyPr/>
          <a:lstStyle/>
          <a:p>
            <a:fld id="{8843FF5B-95A9-42C1-8722-C567F7086457}" type="slidenum">
              <a:rPr lang="en-GB" smtClean="0"/>
              <a:t>6</a:t>
            </a:fld>
            <a:endParaRPr lang="en-GB"/>
          </a:p>
        </p:txBody>
      </p:sp>
    </p:spTree>
    <p:extLst>
      <p:ext uri="{BB962C8B-B14F-4D97-AF65-F5344CB8AC3E}">
        <p14:creationId xmlns:p14="http://schemas.microsoft.com/office/powerpoint/2010/main" val="3364685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33333"/>
                </a:solidFill>
                <a:effectLst/>
                <a:latin typeface="Ubuntu"/>
              </a:rPr>
              <a:t>Debunk the idea that memory is simply factual recall, it is much more. Each item of knowledge that is stored in long-term memory forms part of a wider schema – new knowledge is understood in terms of existing knowledge and is connected together to form an ever-growing schema. As Dan Willingham explains in Why Don’t Students Like School, </a:t>
            </a:r>
            <a:r>
              <a:rPr lang="en-GB" b="0" i="1" dirty="0">
                <a:solidFill>
                  <a:srgbClr val="333333"/>
                </a:solidFill>
                <a:effectLst/>
                <a:latin typeface="Ubuntu"/>
              </a:rPr>
              <a:t>understanding is remembering in disguise. </a:t>
            </a:r>
            <a:r>
              <a:rPr lang="en-GB" b="0" i="0" dirty="0">
                <a:solidFill>
                  <a:srgbClr val="333333"/>
                </a:solidFill>
                <a:effectLst/>
                <a:latin typeface="Ubuntu"/>
              </a:rPr>
              <a:t>Not only this but we remember what we think about </a:t>
            </a:r>
            <a:r>
              <a:rPr lang="en-GB" b="0" i="1" dirty="0">
                <a:solidFill>
                  <a:srgbClr val="333333"/>
                </a:solidFill>
                <a:effectLst/>
                <a:latin typeface="Ubuntu"/>
              </a:rPr>
              <a:t>(‘memory is the residue of thought’ – Willingham) </a:t>
            </a:r>
            <a:r>
              <a:rPr lang="en-GB" b="0" i="0" dirty="0">
                <a:solidFill>
                  <a:srgbClr val="333333"/>
                </a:solidFill>
                <a:effectLst/>
                <a:latin typeface="Ubuntu"/>
              </a:rPr>
              <a:t>so the more we activate students’ prior knowledge (i.e. make them think about it), the more they are likely to remember and understand it.</a:t>
            </a:r>
            <a:endParaRPr lang="en-GB" b="0" i="1" dirty="0">
              <a:solidFill>
                <a:srgbClr val="333333"/>
              </a:solidFill>
              <a:effectLst/>
              <a:latin typeface="Ubuntu"/>
            </a:endParaRPr>
          </a:p>
          <a:p>
            <a:r>
              <a:rPr lang="en-GB" b="0" i="0" dirty="0">
                <a:solidFill>
                  <a:srgbClr val="333333"/>
                </a:solidFill>
                <a:effectLst/>
                <a:latin typeface="Ubuntu"/>
              </a:rPr>
              <a:t>.</a:t>
            </a:r>
            <a:endParaRPr lang="en-GB" dirty="0"/>
          </a:p>
        </p:txBody>
      </p:sp>
      <p:sp>
        <p:nvSpPr>
          <p:cNvPr id="4" name="Slide Number Placeholder 3"/>
          <p:cNvSpPr>
            <a:spLocks noGrp="1"/>
          </p:cNvSpPr>
          <p:nvPr>
            <p:ph type="sldNum" sz="quarter" idx="5"/>
          </p:nvPr>
        </p:nvSpPr>
        <p:spPr/>
        <p:txBody>
          <a:bodyPr/>
          <a:lstStyle/>
          <a:p>
            <a:fld id="{8843FF5B-95A9-42C1-8722-C567F7086457}" type="slidenum">
              <a:rPr lang="en-GB" smtClean="0"/>
              <a:t>7</a:t>
            </a:fld>
            <a:endParaRPr lang="en-GB"/>
          </a:p>
        </p:txBody>
      </p:sp>
    </p:spTree>
    <p:extLst>
      <p:ext uri="{BB962C8B-B14F-4D97-AF65-F5344CB8AC3E}">
        <p14:creationId xmlns:p14="http://schemas.microsoft.com/office/powerpoint/2010/main" val="1640581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Taken from ‘Powerful Teaching’ (cited in book). Outline the multiple benefits of retrieval practice!</a:t>
            </a:r>
          </a:p>
        </p:txBody>
      </p:sp>
      <p:sp>
        <p:nvSpPr>
          <p:cNvPr id="4" name="Slide Number Placeholder 3"/>
          <p:cNvSpPr>
            <a:spLocks noGrp="1"/>
          </p:cNvSpPr>
          <p:nvPr>
            <p:ph type="sldNum" sz="quarter" idx="5"/>
          </p:nvPr>
        </p:nvSpPr>
        <p:spPr/>
        <p:txBody>
          <a:bodyPr/>
          <a:lstStyle/>
          <a:p>
            <a:fld id="{8843FF5B-95A9-42C1-8722-C567F7086457}" type="slidenum">
              <a:rPr lang="en-GB" smtClean="0"/>
              <a:t>8</a:t>
            </a:fld>
            <a:endParaRPr lang="en-GB"/>
          </a:p>
        </p:txBody>
      </p:sp>
    </p:spTree>
    <p:extLst>
      <p:ext uri="{BB962C8B-B14F-4D97-AF65-F5344CB8AC3E}">
        <p14:creationId xmlns:p14="http://schemas.microsoft.com/office/powerpoint/2010/main" val="2175894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Show Ebbinghaus’ forgetting curve to demonstrate the importance of retrieving information after a gap to avoid forgetting. Agarwal &amp; Bain explain this concept really simply in Powerful Knowledge: ‘with knowledge, we either use it or lose it’!</a:t>
            </a:r>
          </a:p>
        </p:txBody>
      </p:sp>
      <p:sp>
        <p:nvSpPr>
          <p:cNvPr id="4" name="Slide Number Placeholder 3"/>
          <p:cNvSpPr>
            <a:spLocks noGrp="1"/>
          </p:cNvSpPr>
          <p:nvPr>
            <p:ph type="sldNum" sz="quarter" idx="5"/>
          </p:nvPr>
        </p:nvSpPr>
        <p:spPr/>
        <p:txBody>
          <a:bodyPr/>
          <a:lstStyle/>
          <a:p>
            <a:fld id="{8843FF5B-95A9-42C1-8722-C567F7086457}" type="slidenum">
              <a:rPr lang="en-GB" smtClean="0"/>
              <a:t>9</a:t>
            </a:fld>
            <a:endParaRPr lang="en-GB"/>
          </a:p>
        </p:txBody>
      </p:sp>
    </p:spTree>
    <p:extLst>
      <p:ext uri="{BB962C8B-B14F-4D97-AF65-F5344CB8AC3E}">
        <p14:creationId xmlns:p14="http://schemas.microsoft.com/office/powerpoint/2010/main" val="1853954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subject areas time to reflect on their curriculum and consider what the powerful knowledge is in each scheme (perhaps begin with KS3) that they want to repeatedly test in retrieval quizzes. Session two will explore a range of strategies for testing </a:t>
            </a:r>
            <a:r>
              <a:rPr lang="en-GB"/>
              <a:t>that knowledge.</a:t>
            </a:r>
            <a:endParaRPr lang="en-GB" dirty="0"/>
          </a:p>
        </p:txBody>
      </p:sp>
      <p:sp>
        <p:nvSpPr>
          <p:cNvPr id="4" name="Slide Number Placeholder 3"/>
          <p:cNvSpPr>
            <a:spLocks noGrp="1"/>
          </p:cNvSpPr>
          <p:nvPr>
            <p:ph type="sldNum" sz="quarter" idx="5"/>
          </p:nvPr>
        </p:nvSpPr>
        <p:spPr/>
        <p:txBody>
          <a:bodyPr/>
          <a:lstStyle/>
          <a:p>
            <a:fld id="{8843FF5B-95A9-42C1-8722-C567F7086457}" type="slidenum">
              <a:rPr lang="en-GB" smtClean="0"/>
              <a:t>10</a:t>
            </a:fld>
            <a:endParaRPr lang="en-GB"/>
          </a:p>
        </p:txBody>
      </p:sp>
    </p:spTree>
    <p:extLst>
      <p:ext uri="{BB962C8B-B14F-4D97-AF65-F5344CB8AC3E}">
        <p14:creationId xmlns:p14="http://schemas.microsoft.com/office/powerpoint/2010/main" val="104285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D734-D431-4668-9DBF-BA9383DC7A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6ADF63-326D-4CD1-B95A-9BF962FB9F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48757E-CE9B-4001-B58D-3511A1F0A7B1}"/>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5C112BD0-68CD-4163-BF77-9EF20200AE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2D6127-5939-4E6A-B2D7-FF537CF4989F}"/>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66732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E212-B512-45D6-B36B-0CE160EA367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06B555-F53D-41CA-A5A7-FE698CBFE8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083895-9A75-4CE2-8C78-351743B7FF96}"/>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AFA328AA-14F9-46A5-B13D-9A7EFD84AF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9D61E-F546-46BD-A6C1-64DD417B7CD7}"/>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2536477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D5DB9B-753B-406E-B394-CBF1CC664D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3C2944D-986F-4B78-8E4F-063A04262C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CC281B-A971-4F2B-ACA4-C4FEA9AE756C}"/>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11B147C1-B19B-4A50-8B94-DB2046E2EA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546BC9-7BF5-4594-86A8-AC70A5736AB9}"/>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324358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E90F9-C127-43FB-89A2-8D2E81042F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D07F61-EBDD-4C8C-A661-2478BF3FF6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25D995-B926-45D3-9E30-049DBA9DF9A2}"/>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679EAC60-E403-4654-B1B5-68C3677E9E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D4098F-9347-4DD8-B5E2-49DCF0270E99}"/>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3609666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A556-3496-4AEC-861C-0C3EAB21AD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48F1E85-CC50-42BA-855A-F11972BA09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304A44-0B71-4396-B496-CCABE75F9FAA}"/>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21BE7910-96B1-45FD-9F79-50061A004E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06ACE5-5B2F-46D7-AA8A-218C11710C98}"/>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4177122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3BCCE-709A-4C86-B9E6-66FF30DD2D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F565A3-F4B1-42DD-BCAE-A4C640EE9B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9EA93AD-992A-4BB7-9F3A-C18C0DDE54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6ABAD9-09CC-4BB6-B6C6-C00CBB211D01}"/>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6" name="Footer Placeholder 5">
            <a:extLst>
              <a:ext uri="{FF2B5EF4-FFF2-40B4-BE49-F238E27FC236}">
                <a16:creationId xmlns:a16="http://schemas.microsoft.com/office/drawing/2014/main" id="{E0EE430A-F695-4BF9-9E46-C007F0E664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D10BE1-98BA-4411-A4AE-E4EC0EED7C6B}"/>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535599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2A127-AA28-4775-802D-C89F837099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0ED8DF-9DCB-4AAD-8243-53A2AA0A29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247568-EF56-41C9-BCB7-02E5DBA113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54BA5E2-2940-46A6-A2D5-7B1C86644F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386832-35B1-4F7A-9147-8CEE934BEA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4FC2FB-FE97-4D89-95A8-78BB9B521C7C}"/>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8" name="Footer Placeholder 7">
            <a:extLst>
              <a:ext uri="{FF2B5EF4-FFF2-40B4-BE49-F238E27FC236}">
                <a16:creationId xmlns:a16="http://schemas.microsoft.com/office/drawing/2014/main" id="{93739A7F-C710-457F-B12E-072CF98E20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D93609-BE29-4A37-B1BC-56363F7D82E4}"/>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243560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CBD67-4913-43C7-82BC-572C555EA4A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C82123-D77B-4D99-9571-DC22152B099C}"/>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4" name="Footer Placeholder 3">
            <a:extLst>
              <a:ext uri="{FF2B5EF4-FFF2-40B4-BE49-F238E27FC236}">
                <a16:creationId xmlns:a16="http://schemas.microsoft.com/office/drawing/2014/main" id="{A041812B-7CFE-4DCB-8EF0-D7261C2BE4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DB3147-8978-45E3-A5C2-2FA2DA740EF5}"/>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2032523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2F832E-3636-415C-AECA-0294A9CD673A}"/>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3" name="Footer Placeholder 2">
            <a:extLst>
              <a:ext uri="{FF2B5EF4-FFF2-40B4-BE49-F238E27FC236}">
                <a16:creationId xmlns:a16="http://schemas.microsoft.com/office/drawing/2014/main" id="{E5E2104D-3BB0-4D27-A43D-4B3B4951751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4B35016-B964-4926-86EC-0AF5A5A39D09}"/>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42772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88776-16DA-485A-AD50-C8464A9FD9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477A5FF-324D-4A00-AA0F-076C5D2D52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4342B49-58AB-4EC8-982F-FF1CC41CB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7B71F4-0EFF-46D4-90F3-72DFB3ABE176}"/>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6" name="Footer Placeholder 5">
            <a:extLst>
              <a:ext uri="{FF2B5EF4-FFF2-40B4-BE49-F238E27FC236}">
                <a16:creationId xmlns:a16="http://schemas.microsoft.com/office/drawing/2014/main" id="{96E8493F-D39E-4831-89FB-18E5E1C09F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B88CBD-BC99-4D50-9391-87D9FFDD29BD}"/>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3676852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E75AB-7047-4228-BAEF-0741F6482C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47870D3-8B33-4ABE-B9C8-449027A125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00774F-B437-488C-9C2C-2D706E5C91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28E660-487B-41F5-87B7-6364C7C4337F}"/>
              </a:ext>
            </a:extLst>
          </p:cNvPr>
          <p:cNvSpPr>
            <a:spLocks noGrp="1"/>
          </p:cNvSpPr>
          <p:nvPr>
            <p:ph type="dt" sz="half" idx="10"/>
          </p:nvPr>
        </p:nvSpPr>
        <p:spPr/>
        <p:txBody>
          <a:bodyPr/>
          <a:lstStyle/>
          <a:p>
            <a:fld id="{D8933B9D-BFF0-4685-B52A-C31D0D7CBA3C}" type="datetimeFigureOut">
              <a:rPr lang="en-GB" smtClean="0"/>
              <a:t>07/11/2021</a:t>
            </a:fld>
            <a:endParaRPr lang="en-GB"/>
          </a:p>
        </p:txBody>
      </p:sp>
      <p:sp>
        <p:nvSpPr>
          <p:cNvPr id="6" name="Footer Placeholder 5">
            <a:extLst>
              <a:ext uri="{FF2B5EF4-FFF2-40B4-BE49-F238E27FC236}">
                <a16:creationId xmlns:a16="http://schemas.microsoft.com/office/drawing/2014/main" id="{006244D9-2AC5-450E-BA6B-44F895B987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989B9A-F8BB-4846-95D2-1E6A3A9FACB7}"/>
              </a:ext>
            </a:extLst>
          </p:cNvPr>
          <p:cNvSpPr>
            <a:spLocks noGrp="1"/>
          </p:cNvSpPr>
          <p:nvPr>
            <p:ph type="sldNum" sz="quarter" idx="12"/>
          </p:nvPr>
        </p:nvSpPr>
        <p:spPr/>
        <p:txBody>
          <a:bodyPr/>
          <a:lstStyle/>
          <a:p>
            <a:fld id="{006F07E7-FA41-441B-B875-4BDAA03D38DF}" type="slidenum">
              <a:rPr lang="en-GB" smtClean="0"/>
              <a:t>‹#›</a:t>
            </a:fld>
            <a:endParaRPr lang="en-GB"/>
          </a:p>
        </p:txBody>
      </p:sp>
    </p:spTree>
    <p:extLst>
      <p:ext uri="{BB962C8B-B14F-4D97-AF65-F5344CB8AC3E}">
        <p14:creationId xmlns:p14="http://schemas.microsoft.com/office/powerpoint/2010/main" val="23878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EA0BDC-379B-4852-A99F-0253D0414D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A76A66-9834-4556-85D1-6896A1F955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2FB795-A462-435D-A733-767624CCE8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933B9D-BFF0-4685-B52A-C31D0D7CBA3C}" type="datetimeFigureOut">
              <a:rPr lang="en-GB" smtClean="0"/>
              <a:t>07/11/2021</a:t>
            </a:fld>
            <a:endParaRPr lang="en-GB"/>
          </a:p>
        </p:txBody>
      </p:sp>
      <p:sp>
        <p:nvSpPr>
          <p:cNvPr id="5" name="Footer Placeholder 4">
            <a:extLst>
              <a:ext uri="{FF2B5EF4-FFF2-40B4-BE49-F238E27FC236}">
                <a16:creationId xmlns:a16="http://schemas.microsoft.com/office/drawing/2014/main" id="{348565AA-3C1A-47AF-AD9D-B0487A503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E98A4D4-138D-42D7-AB15-AD7B3A7499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F07E7-FA41-441B-B875-4BDAA03D38DF}" type="slidenum">
              <a:rPr lang="en-GB" smtClean="0"/>
              <a:t>‹#›</a:t>
            </a:fld>
            <a:endParaRPr lang="en-GB"/>
          </a:p>
        </p:txBody>
      </p:sp>
    </p:spTree>
    <p:extLst>
      <p:ext uri="{BB962C8B-B14F-4D97-AF65-F5344CB8AC3E}">
        <p14:creationId xmlns:p14="http://schemas.microsoft.com/office/powerpoint/2010/main" val="682672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30AC-796B-4C15-A7E3-EDB7A1D1AE17}"/>
              </a:ext>
            </a:extLst>
          </p:cNvPr>
          <p:cNvSpPr>
            <a:spLocks noGrp="1"/>
          </p:cNvSpPr>
          <p:nvPr>
            <p:ph type="ctrTitle"/>
          </p:nvPr>
        </p:nvSpPr>
        <p:spPr/>
        <p:txBody>
          <a:bodyPr/>
          <a:lstStyle/>
          <a:p>
            <a:r>
              <a:rPr lang="en-GB" dirty="0"/>
              <a:t>Creating a Revision Revolution!</a:t>
            </a:r>
          </a:p>
        </p:txBody>
      </p:sp>
      <p:sp>
        <p:nvSpPr>
          <p:cNvPr id="3" name="Subtitle 2">
            <a:extLst>
              <a:ext uri="{FF2B5EF4-FFF2-40B4-BE49-F238E27FC236}">
                <a16:creationId xmlns:a16="http://schemas.microsoft.com/office/drawing/2014/main" id="{1ADF7208-8B55-4515-AB8A-A8DBFF319CE7}"/>
              </a:ext>
            </a:extLst>
          </p:cNvPr>
          <p:cNvSpPr>
            <a:spLocks noGrp="1"/>
          </p:cNvSpPr>
          <p:nvPr>
            <p:ph type="subTitle" idx="1"/>
          </p:nvPr>
        </p:nvSpPr>
        <p:spPr/>
        <p:txBody>
          <a:bodyPr/>
          <a:lstStyle/>
          <a:p>
            <a:r>
              <a:rPr lang="en-GB" dirty="0"/>
              <a:t>Aims: to explore the science behind effective revision and retrieval.</a:t>
            </a:r>
          </a:p>
        </p:txBody>
      </p:sp>
    </p:spTree>
    <p:extLst>
      <p:ext uri="{BB962C8B-B14F-4D97-AF65-F5344CB8AC3E}">
        <p14:creationId xmlns:p14="http://schemas.microsoft.com/office/powerpoint/2010/main" val="420895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22D34-8800-4C64-983E-44014A308BD5}"/>
              </a:ext>
            </a:extLst>
          </p:cNvPr>
          <p:cNvSpPr>
            <a:spLocks noGrp="1"/>
          </p:cNvSpPr>
          <p:nvPr>
            <p:ph type="title"/>
          </p:nvPr>
        </p:nvSpPr>
        <p:spPr/>
        <p:txBody>
          <a:bodyPr>
            <a:normAutofit fontScale="90000"/>
          </a:bodyPr>
          <a:lstStyle/>
          <a:p>
            <a:r>
              <a:rPr lang="en-GB" dirty="0"/>
              <a:t>What is the powerful knowledge in your subject area that you want students to remember?</a:t>
            </a:r>
          </a:p>
        </p:txBody>
      </p:sp>
      <p:sp>
        <p:nvSpPr>
          <p:cNvPr id="3" name="Content Placeholder 2">
            <a:extLst>
              <a:ext uri="{FF2B5EF4-FFF2-40B4-BE49-F238E27FC236}">
                <a16:creationId xmlns:a16="http://schemas.microsoft.com/office/drawing/2014/main" id="{237CF6B5-7F98-4B09-A13F-858A1FA7A07F}"/>
              </a:ext>
            </a:extLst>
          </p:cNvPr>
          <p:cNvSpPr>
            <a:spLocks noGrp="1"/>
          </p:cNvSpPr>
          <p:nvPr>
            <p:ph idx="1"/>
          </p:nvPr>
        </p:nvSpPr>
        <p:spPr/>
        <p:txBody>
          <a:bodyPr/>
          <a:lstStyle/>
          <a:p>
            <a:r>
              <a:rPr lang="en-GB" dirty="0"/>
              <a:t>What knowledge do you want students to retain at KS4 &amp; KS5?</a:t>
            </a:r>
          </a:p>
          <a:p>
            <a:r>
              <a:rPr lang="en-GB" dirty="0"/>
              <a:t>What knowledge will add to students’ Cultural Capital?</a:t>
            </a:r>
          </a:p>
          <a:p>
            <a:r>
              <a:rPr lang="en-GB" dirty="0"/>
              <a:t>What knowledge will enable students to be part of ‘the conversation’?</a:t>
            </a:r>
          </a:p>
          <a:p>
            <a:r>
              <a:rPr lang="en-GB" dirty="0"/>
              <a:t>What knowledge opens doors, enables choice and opportunities?</a:t>
            </a:r>
          </a:p>
          <a:p>
            <a:r>
              <a:rPr lang="en-GB" dirty="0"/>
              <a:t>You may want to consider important concepts in your subject and/or your subject’s ‘canon’, tier two and three vocabulary, key skills (knowing how)…</a:t>
            </a:r>
          </a:p>
        </p:txBody>
      </p:sp>
    </p:spTree>
    <p:extLst>
      <p:ext uri="{BB962C8B-B14F-4D97-AF65-F5344CB8AC3E}">
        <p14:creationId xmlns:p14="http://schemas.microsoft.com/office/powerpoint/2010/main" val="3088281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218B88-CE01-4CF4-BA72-E5459991A345}"/>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Traditional vs Effective Revision</a:t>
            </a:r>
          </a:p>
        </p:txBody>
      </p:sp>
      <p:sp>
        <p:nvSpPr>
          <p:cNvPr id="7" name="Rectangle 2">
            <a:extLst>
              <a:ext uri="{FF2B5EF4-FFF2-40B4-BE49-F238E27FC236}">
                <a16:creationId xmlns:a16="http://schemas.microsoft.com/office/drawing/2014/main" id="{336C2656-C200-48C8-9A44-BA5C411E46EF}"/>
              </a:ext>
            </a:extLst>
          </p:cNvPr>
          <p:cNvSpPr>
            <a:spLocks noChangeArrowheads="1"/>
          </p:cNvSpPr>
          <p:nvPr/>
        </p:nvSpPr>
        <p:spPr bwMode="auto">
          <a:xfrm>
            <a:off x="3230563" y="32035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A695433E-A84F-40CA-89DD-743A92E254B0}"/>
              </a:ext>
            </a:extLst>
          </p:cNvPr>
          <p:cNvGraphicFramePr>
            <a:graphicFrameLocks noGrp="1"/>
          </p:cNvGraphicFramePr>
          <p:nvPr>
            <p:extLst>
              <p:ext uri="{D42A27DB-BD31-4B8C-83A1-F6EECF244321}">
                <p14:modId xmlns:p14="http://schemas.microsoft.com/office/powerpoint/2010/main" val="1554465713"/>
              </p:ext>
            </p:extLst>
          </p:nvPr>
        </p:nvGraphicFramePr>
        <p:xfrm>
          <a:off x="643467" y="1678958"/>
          <a:ext cx="10905067" cy="4740564"/>
        </p:xfrm>
        <a:graphic>
          <a:graphicData uri="http://schemas.openxmlformats.org/drawingml/2006/table">
            <a:tbl>
              <a:tblPr/>
              <a:tblGrid>
                <a:gridCol w="5330613">
                  <a:extLst>
                    <a:ext uri="{9D8B030D-6E8A-4147-A177-3AD203B41FA5}">
                      <a16:colId xmlns:a16="http://schemas.microsoft.com/office/drawing/2014/main" val="99108993"/>
                    </a:ext>
                  </a:extLst>
                </a:gridCol>
                <a:gridCol w="5574454">
                  <a:extLst>
                    <a:ext uri="{9D8B030D-6E8A-4147-A177-3AD203B41FA5}">
                      <a16:colId xmlns:a16="http://schemas.microsoft.com/office/drawing/2014/main" val="1211808955"/>
                    </a:ext>
                  </a:extLst>
                </a:gridCol>
              </a:tblGrid>
              <a:tr h="870936">
                <a:tc>
                  <a:txBody>
                    <a:bodyPr/>
                    <a:lstStyle/>
                    <a:p>
                      <a:pPr algn="l" rtl="0" fontAlgn="t">
                        <a:spcBef>
                          <a:spcPts val="0"/>
                        </a:spcBef>
                        <a:spcAft>
                          <a:spcPts val="0"/>
                        </a:spcAft>
                      </a:pPr>
                      <a:r>
                        <a:rPr lang="en-GB" sz="2900" b="0" i="0" u="none" strike="noStrike">
                          <a:solidFill>
                            <a:srgbClr val="000000"/>
                          </a:solidFill>
                          <a:effectLst/>
                          <a:latin typeface="Calibri" panose="020F0502020204030204" pitchFamily="34" charset="0"/>
                        </a:rPr>
                        <a:t>Traditional revision</a:t>
                      </a:r>
                      <a:endParaRPr lang="en-GB" sz="4700" b="0" i="0" u="none" strike="noStrike">
                        <a:effectLst/>
                        <a:latin typeface="Arial" panose="020B0604020202020204" pitchFamily="34" charset="0"/>
                      </a:endParaRPr>
                    </a:p>
                  </a:txBody>
                  <a:tcPr marL="166974" marR="166974" marT="166974" marB="16697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t">
                        <a:spcBef>
                          <a:spcPts val="0"/>
                        </a:spcBef>
                        <a:spcAft>
                          <a:spcPts val="0"/>
                        </a:spcAft>
                      </a:pPr>
                      <a:r>
                        <a:rPr lang="en-GB" sz="2900" b="0" i="0" u="none" strike="noStrike">
                          <a:solidFill>
                            <a:srgbClr val="000000"/>
                          </a:solidFill>
                          <a:effectLst/>
                          <a:latin typeface="Calibri" panose="020F0502020204030204" pitchFamily="34" charset="0"/>
                        </a:rPr>
                        <a:t>Effective revision</a:t>
                      </a:r>
                      <a:endParaRPr lang="en-GB" sz="4700" b="0" i="0" u="none" strike="noStrike">
                        <a:effectLst/>
                        <a:latin typeface="Arial" panose="020B0604020202020204" pitchFamily="34" charset="0"/>
                      </a:endParaRPr>
                    </a:p>
                  </a:txBody>
                  <a:tcPr marL="166974" marR="166974" marT="166974" marB="16697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8870797"/>
                  </a:ext>
                </a:extLst>
              </a:tr>
              <a:tr h="3515802">
                <a:tc>
                  <a:txBody>
                    <a:bodyPr/>
                    <a:lstStyle/>
                    <a:p>
                      <a:pPr marL="457200" indent="-457200" algn="l" rtl="0" fontAlgn="base">
                        <a:spcBef>
                          <a:spcPts val="0"/>
                        </a:spcBef>
                        <a:spcAft>
                          <a:spcPts val="0"/>
                        </a:spcAft>
                        <a:buClrTx/>
                        <a:buSzPts val="1100"/>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Completing past papers</a:t>
                      </a:r>
                      <a:endParaRPr lang="en-GB" sz="29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Re-reading notes</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Highlighting</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Cramming</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Or possibly non-existent!</a:t>
                      </a:r>
                      <a:endParaRPr lang="en-GB" sz="4700" b="0" i="0" u="none" strike="noStrike" dirty="0">
                        <a:effectLst/>
                        <a:latin typeface="Arial" panose="020B0604020202020204" pitchFamily="34" charset="0"/>
                      </a:endParaRPr>
                    </a:p>
                  </a:txBody>
                  <a:tcPr marL="166974" marR="166974" marT="166974" marB="16697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indent="-457200" algn="l" rtl="0" fontAlgn="base">
                        <a:spcBef>
                          <a:spcPts val="0"/>
                        </a:spcBef>
                        <a:spcAft>
                          <a:spcPts val="0"/>
                        </a:spcAft>
                        <a:buClrTx/>
                        <a:buSzPts val="1100"/>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Retrieval</a:t>
                      </a:r>
                      <a:endParaRPr lang="en-GB" sz="29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Spacing</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Dual-coding</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Interleaving</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Concrete examples</a:t>
                      </a:r>
                      <a:endParaRPr lang="en-GB" sz="4700" b="0" i="0" u="none" strike="noStrike" dirty="0">
                        <a:effectLst/>
                        <a:latin typeface="Arial" panose="020B0604020202020204" pitchFamily="34" charset="0"/>
                      </a:endParaRPr>
                    </a:p>
                    <a:p>
                      <a:pPr marL="457200" indent="-457200" algn="l" rtl="0" fontAlgn="base">
                        <a:spcBef>
                          <a:spcPts val="0"/>
                        </a:spcBef>
                        <a:spcAft>
                          <a:spcPts val="0"/>
                        </a:spcAft>
                        <a:buFont typeface="Arial" panose="020B0604020202020204" pitchFamily="34" charset="0"/>
                        <a:buChar char="•"/>
                      </a:pPr>
                      <a:r>
                        <a:rPr lang="en-GB" sz="2900" b="0" i="0" u="none" strike="noStrike" dirty="0">
                          <a:solidFill>
                            <a:srgbClr val="000000"/>
                          </a:solidFill>
                          <a:effectLst/>
                          <a:latin typeface="Calibri" panose="020F0502020204030204" pitchFamily="34" charset="0"/>
                        </a:rPr>
                        <a:t>A regular habit as all strategies explicitly modelled to students across the school</a:t>
                      </a:r>
                      <a:endParaRPr lang="en-GB" sz="4700" b="0" i="0" u="none" strike="noStrike" dirty="0">
                        <a:effectLst/>
                        <a:latin typeface="Arial" panose="020B0604020202020204" pitchFamily="34" charset="0"/>
                      </a:endParaRPr>
                    </a:p>
                  </a:txBody>
                  <a:tcPr marL="166974" marR="166974" marT="166974" marB="16697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2943095"/>
                  </a:ext>
                </a:extLst>
              </a:tr>
            </a:tbl>
          </a:graphicData>
        </a:graphic>
      </p:graphicFrame>
    </p:spTree>
    <p:extLst>
      <p:ext uri="{BB962C8B-B14F-4D97-AF65-F5344CB8AC3E}">
        <p14:creationId xmlns:p14="http://schemas.microsoft.com/office/powerpoint/2010/main" val="145148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5CBCE-5268-43D0-9DB8-36CE2BCA5D56}"/>
              </a:ext>
            </a:extLst>
          </p:cNvPr>
          <p:cNvSpPr>
            <a:spLocks noGrp="1"/>
          </p:cNvSpPr>
          <p:nvPr>
            <p:ph type="title"/>
          </p:nvPr>
        </p:nvSpPr>
        <p:spPr/>
        <p:txBody>
          <a:bodyPr/>
          <a:lstStyle/>
          <a:p>
            <a:pPr algn="ctr"/>
            <a:r>
              <a:rPr lang="en-GB" dirty="0"/>
              <a:t>Retrieval Quiz on The Science of Learning</a:t>
            </a:r>
          </a:p>
        </p:txBody>
      </p:sp>
      <p:sp>
        <p:nvSpPr>
          <p:cNvPr id="3" name="Content Placeholder 2">
            <a:extLst>
              <a:ext uri="{FF2B5EF4-FFF2-40B4-BE49-F238E27FC236}">
                <a16:creationId xmlns:a16="http://schemas.microsoft.com/office/drawing/2014/main" id="{F857B011-FEDC-4B4F-9B99-8FF0742E411E}"/>
              </a:ext>
            </a:extLst>
          </p:cNvPr>
          <p:cNvSpPr>
            <a:spLocks noGrp="1"/>
          </p:cNvSpPr>
          <p:nvPr>
            <p:ph idx="1"/>
          </p:nvPr>
        </p:nvSpPr>
        <p:spPr/>
        <p:txBody>
          <a:bodyPr/>
          <a:lstStyle/>
          <a:p>
            <a:pPr marL="0" indent="0">
              <a:buNone/>
            </a:pPr>
            <a:r>
              <a:rPr lang="en-GB" dirty="0"/>
              <a:t>1. What is retrieval practice?</a:t>
            </a:r>
          </a:p>
          <a:p>
            <a:pPr marL="0" indent="0">
              <a:buNone/>
            </a:pPr>
            <a:r>
              <a:rPr lang="en-GB" dirty="0"/>
              <a:t>2. List as many benefits to retrieval practice as you can remember.</a:t>
            </a:r>
          </a:p>
          <a:p>
            <a:pPr marL="0" indent="0">
              <a:buNone/>
            </a:pPr>
            <a:r>
              <a:rPr lang="en-GB" dirty="0"/>
              <a:t>3. Name one retrieval activity and how it works.</a:t>
            </a:r>
          </a:p>
          <a:p>
            <a:pPr marL="0" indent="0">
              <a:buNone/>
            </a:pPr>
            <a:r>
              <a:rPr lang="en-GB" dirty="0"/>
              <a:t>4. What should we bear in mind when setting retrieval tasks?</a:t>
            </a:r>
          </a:p>
        </p:txBody>
      </p:sp>
    </p:spTree>
    <p:extLst>
      <p:ext uri="{BB962C8B-B14F-4D97-AF65-F5344CB8AC3E}">
        <p14:creationId xmlns:p14="http://schemas.microsoft.com/office/powerpoint/2010/main" val="2018682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5CBCE-5268-43D0-9DB8-36CE2BCA5D56}"/>
              </a:ext>
            </a:extLst>
          </p:cNvPr>
          <p:cNvSpPr>
            <a:spLocks noGrp="1"/>
          </p:cNvSpPr>
          <p:nvPr>
            <p:ph type="title"/>
          </p:nvPr>
        </p:nvSpPr>
        <p:spPr/>
        <p:txBody>
          <a:bodyPr/>
          <a:lstStyle/>
          <a:p>
            <a:pPr algn="ctr"/>
            <a:r>
              <a:rPr lang="en-GB" dirty="0"/>
              <a:t>Retrieval Quiz on The Science of Learning</a:t>
            </a:r>
          </a:p>
        </p:txBody>
      </p:sp>
      <p:sp>
        <p:nvSpPr>
          <p:cNvPr id="3" name="Content Placeholder 2">
            <a:extLst>
              <a:ext uri="{FF2B5EF4-FFF2-40B4-BE49-F238E27FC236}">
                <a16:creationId xmlns:a16="http://schemas.microsoft.com/office/drawing/2014/main" id="{F857B011-FEDC-4B4F-9B99-8FF0742E411E}"/>
              </a:ext>
            </a:extLst>
          </p:cNvPr>
          <p:cNvSpPr>
            <a:spLocks noGrp="1"/>
          </p:cNvSpPr>
          <p:nvPr>
            <p:ph idx="1"/>
          </p:nvPr>
        </p:nvSpPr>
        <p:spPr/>
        <p:txBody>
          <a:bodyPr>
            <a:normAutofit lnSpcReduction="10000"/>
          </a:bodyPr>
          <a:lstStyle/>
          <a:p>
            <a:pPr marL="514350" indent="-514350">
              <a:buAutoNum type="arabicPeriod"/>
            </a:pPr>
            <a:r>
              <a:rPr lang="en-GB" dirty="0">
                <a:solidFill>
                  <a:srgbClr val="FF0000"/>
                </a:solidFill>
              </a:rPr>
              <a:t>It is a powerful strategy that involves pulling information out of students’ heads, rather than cramming information into students’ heads.</a:t>
            </a:r>
          </a:p>
          <a:p>
            <a:pPr marL="514350" indent="-514350">
              <a:buAutoNum type="arabicPeriod"/>
            </a:pPr>
            <a:r>
              <a:rPr lang="en-GB" dirty="0">
                <a:solidFill>
                  <a:srgbClr val="FF0000"/>
                </a:solidFill>
              </a:rPr>
              <a:t>Trying to remember something is active (rather than passively re-reading); it helps students monitor their knowledge and avoid over-confidence; it creates higher-order learning and long-term retention.</a:t>
            </a:r>
          </a:p>
          <a:p>
            <a:pPr marL="514350" indent="-514350">
              <a:buAutoNum type="arabicPeriod"/>
            </a:pPr>
            <a:r>
              <a:rPr lang="en-GB" dirty="0">
                <a:solidFill>
                  <a:srgbClr val="FF0000"/>
                </a:solidFill>
              </a:rPr>
              <a:t>Brain Dump, Concept Map, Repeat Back, Think-Pair-Share, Flashcards… </a:t>
            </a:r>
          </a:p>
          <a:p>
            <a:pPr marL="514350" indent="-514350">
              <a:buAutoNum type="arabicPeriod"/>
            </a:pPr>
            <a:r>
              <a:rPr lang="en-GB" dirty="0">
                <a:solidFill>
                  <a:srgbClr val="FF0000"/>
                </a:solidFill>
              </a:rPr>
              <a:t>They should be used regularly, not just at the end of a scheme and students need constructive feedback for them to </a:t>
            </a:r>
            <a:r>
              <a:rPr lang="en-GB">
                <a:solidFill>
                  <a:srgbClr val="FF0000"/>
                </a:solidFill>
              </a:rPr>
              <a:t>be memorable.</a:t>
            </a:r>
            <a:endParaRPr lang="en-GB" dirty="0">
              <a:solidFill>
                <a:srgbClr val="FF0000"/>
              </a:solidFill>
            </a:endParaRPr>
          </a:p>
        </p:txBody>
      </p:sp>
    </p:spTree>
    <p:extLst>
      <p:ext uri="{BB962C8B-B14F-4D97-AF65-F5344CB8AC3E}">
        <p14:creationId xmlns:p14="http://schemas.microsoft.com/office/powerpoint/2010/main" val="329415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ntent Placeholder 1">
            <a:extLst>
              <a:ext uri="{FF2B5EF4-FFF2-40B4-BE49-F238E27FC236}">
                <a16:creationId xmlns:a16="http://schemas.microsoft.com/office/drawing/2014/main" id="{453E6168-9E1E-4654-BF31-D2611EA725E1}"/>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251912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80C2-CBC7-4A13-9DF4-9B035CBD2F93}"/>
              </a:ext>
            </a:extLst>
          </p:cNvPr>
          <p:cNvSpPr>
            <a:spLocks noGrp="1"/>
          </p:cNvSpPr>
          <p:nvPr>
            <p:ph type="title"/>
          </p:nvPr>
        </p:nvSpPr>
        <p:spPr/>
        <p:txBody>
          <a:bodyPr/>
          <a:lstStyle/>
          <a:p>
            <a:r>
              <a:rPr lang="en-GB" dirty="0"/>
              <a:t>Which of these study patterns is most likely to result in long-term learning?</a:t>
            </a:r>
          </a:p>
        </p:txBody>
      </p:sp>
      <p:sp>
        <p:nvSpPr>
          <p:cNvPr id="3" name="Content Placeholder 2">
            <a:extLst>
              <a:ext uri="{FF2B5EF4-FFF2-40B4-BE49-F238E27FC236}">
                <a16:creationId xmlns:a16="http://schemas.microsoft.com/office/drawing/2014/main" id="{5DFF9AF9-1BD0-42E5-A4DD-FF3F1F613C07}"/>
              </a:ext>
            </a:extLst>
          </p:cNvPr>
          <p:cNvSpPr>
            <a:spLocks noGrp="1"/>
          </p:cNvSpPr>
          <p:nvPr>
            <p:ph idx="1"/>
          </p:nvPr>
        </p:nvSpPr>
        <p:spPr/>
        <p:txBody>
          <a:bodyPr>
            <a:normAutofit fontScale="77500" lnSpcReduction="20000"/>
          </a:bodyPr>
          <a:lstStyle/>
          <a:p>
            <a:pPr marL="514350" indent="-514350">
              <a:buFont typeface="+mj-lt"/>
              <a:buAutoNum type="arabicPeriod"/>
            </a:pPr>
            <a:r>
              <a:rPr lang="en-GB" dirty="0"/>
              <a:t>study </a:t>
            </a:r>
            <a:r>
              <a:rPr lang="en-GB" dirty="0" err="1"/>
              <a:t>study</a:t>
            </a:r>
            <a:r>
              <a:rPr lang="en-GB" dirty="0"/>
              <a:t> </a:t>
            </a:r>
            <a:r>
              <a:rPr lang="en-GB" dirty="0" err="1"/>
              <a:t>study</a:t>
            </a:r>
            <a:r>
              <a:rPr lang="en-GB" dirty="0"/>
              <a:t> </a:t>
            </a:r>
            <a:r>
              <a:rPr lang="en-GB" dirty="0" err="1"/>
              <a:t>study</a:t>
            </a:r>
            <a:r>
              <a:rPr lang="en-GB" dirty="0"/>
              <a:t> – test</a:t>
            </a:r>
          </a:p>
          <a:p>
            <a:pPr marL="514350" indent="-514350">
              <a:buFont typeface="+mj-lt"/>
              <a:buAutoNum type="arabicPeriod"/>
            </a:pPr>
            <a:r>
              <a:rPr lang="en-GB" dirty="0"/>
              <a:t>study </a:t>
            </a:r>
            <a:r>
              <a:rPr lang="en-GB" dirty="0" err="1"/>
              <a:t>study</a:t>
            </a:r>
            <a:r>
              <a:rPr lang="en-GB" dirty="0"/>
              <a:t> </a:t>
            </a:r>
            <a:r>
              <a:rPr lang="en-GB" dirty="0" err="1"/>
              <a:t>study</a:t>
            </a:r>
            <a:r>
              <a:rPr lang="en-GB" dirty="0"/>
              <a:t> test – test</a:t>
            </a:r>
          </a:p>
          <a:p>
            <a:pPr marL="514350" indent="-514350">
              <a:buFont typeface="+mj-lt"/>
              <a:buAutoNum type="arabicPeriod"/>
            </a:pPr>
            <a:r>
              <a:rPr lang="en-GB" dirty="0"/>
              <a:t>study </a:t>
            </a:r>
            <a:r>
              <a:rPr lang="en-GB" dirty="0" err="1"/>
              <a:t>study</a:t>
            </a:r>
            <a:r>
              <a:rPr lang="en-GB" dirty="0"/>
              <a:t> test </a:t>
            </a:r>
            <a:r>
              <a:rPr lang="en-GB" dirty="0" err="1"/>
              <a:t>test</a:t>
            </a:r>
            <a:r>
              <a:rPr lang="en-GB" dirty="0"/>
              <a:t> – test</a:t>
            </a:r>
          </a:p>
          <a:p>
            <a:pPr marL="514350" indent="-514350">
              <a:buFont typeface="+mj-lt"/>
              <a:buAutoNum type="arabicPeriod"/>
            </a:pPr>
            <a:r>
              <a:rPr lang="en-GB" dirty="0"/>
              <a:t>study test test </a:t>
            </a:r>
            <a:r>
              <a:rPr lang="en-GB" dirty="0" err="1"/>
              <a:t>test</a:t>
            </a:r>
            <a:r>
              <a:rPr lang="en-GB" dirty="0"/>
              <a:t> – test</a:t>
            </a:r>
          </a:p>
          <a:p>
            <a:pPr marL="514350" indent="-514350">
              <a:buFont typeface="+mj-lt"/>
              <a:buAutoNum type="arabicPeriod"/>
            </a:pPr>
            <a:endParaRPr lang="en-GB" dirty="0"/>
          </a:p>
          <a:p>
            <a:pPr marL="0" indent="0">
              <a:buNone/>
            </a:pPr>
            <a:r>
              <a:rPr lang="en-GB" dirty="0"/>
              <a:t>Having just one study session, followed by three short testing sessions and then a final assessment, will out-perform any other pattern.</a:t>
            </a:r>
          </a:p>
          <a:p>
            <a:pPr marL="0" indent="0">
              <a:buNone/>
            </a:pPr>
            <a:endParaRPr lang="en-GB" dirty="0"/>
          </a:p>
          <a:p>
            <a:pPr marL="0" indent="0">
              <a:buNone/>
            </a:pPr>
            <a:r>
              <a:rPr lang="en-GB" dirty="0"/>
              <a:t>Traditionally, schemes of work and curricula have been designed according to study pattern one but there is evidence to suggest a rethink.</a:t>
            </a:r>
          </a:p>
          <a:p>
            <a:pPr marL="0" indent="0">
              <a:buNone/>
            </a:pPr>
            <a:endParaRPr lang="en-GB" dirty="0"/>
          </a:p>
          <a:p>
            <a:pPr marL="0" indent="0">
              <a:buNone/>
            </a:pPr>
            <a:r>
              <a:rPr lang="en-GB" dirty="0"/>
              <a:t>What students need – in school and at home – is extended practice, overlearning, testing and revisiting.</a:t>
            </a:r>
          </a:p>
        </p:txBody>
      </p:sp>
    </p:spTree>
    <p:extLst>
      <p:ext uri="{BB962C8B-B14F-4D97-AF65-F5344CB8AC3E}">
        <p14:creationId xmlns:p14="http://schemas.microsoft.com/office/powerpoint/2010/main" val="3418984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 calcmode="lin" valueType="num">
                                      <p:cBhvr additive="base">
                                        <p:cTn id="1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BD8914-B6BA-4066-BD58-B6E559D38D5E}"/>
              </a:ext>
            </a:extLst>
          </p:cNvPr>
          <p:cNvSpPr>
            <a:spLocks noGrp="1"/>
          </p:cNvSpPr>
          <p:nvPr>
            <p:ph type="title"/>
          </p:nvPr>
        </p:nvSpPr>
        <p:spPr>
          <a:xfrm>
            <a:off x="838200" y="562271"/>
            <a:ext cx="10515600" cy="1128417"/>
          </a:xfrm>
        </p:spPr>
        <p:txBody>
          <a:bodyPr vert="horz" lIns="91440" tIns="45720" rIns="91440" bIns="45720" rtlCol="0" anchor="ctr">
            <a:normAutofit/>
          </a:bodyPr>
          <a:lstStyle/>
          <a:p>
            <a:r>
              <a:rPr lang="en-US" sz="5200"/>
              <a:t>Schema-building</a:t>
            </a:r>
          </a:p>
        </p:txBody>
      </p:sp>
      <p:sp>
        <p:nvSpPr>
          <p:cNvPr id="4" name="TextBox 3">
            <a:extLst>
              <a:ext uri="{FF2B5EF4-FFF2-40B4-BE49-F238E27FC236}">
                <a16:creationId xmlns:a16="http://schemas.microsoft.com/office/drawing/2014/main" id="{19208AE6-559A-4244-8E7E-366AACBD0FE9}"/>
              </a:ext>
            </a:extLst>
          </p:cNvPr>
          <p:cNvSpPr txBox="1"/>
          <p:nvPr/>
        </p:nvSpPr>
        <p:spPr>
          <a:xfrm>
            <a:off x="838200" y="1427252"/>
            <a:ext cx="10228868" cy="369332"/>
          </a:xfrm>
          <a:prstGeom prst="rect">
            <a:avLst/>
          </a:prstGeom>
          <a:noFill/>
        </p:spPr>
        <p:txBody>
          <a:bodyPr wrap="square" rtlCol="0">
            <a:spAutoFit/>
          </a:bodyPr>
          <a:lstStyle/>
          <a:p>
            <a:r>
              <a:rPr lang="en-GB" dirty="0"/>
              <a:t>We organise ideas, knowledge, learning into patterns of connected information called schema.</a:t>
            </a:r>
          </a:p>
        </p:txBody>
      </p:sp>
      <p:sp>
        <p:nvSpPr>
          <p:cNvPr id="3" name="Content Placeholder 2">
            <a:extLst>
              <a:ext uri="{FF2B5EF4-FFF2-40B4-BE49-F238E27FC236}">
                <a16:creationId xmlns:a16="http://schemas.microsoft.com/office/drawing/2014/main" id="{383DFBC0-6578-496A-B74F-B63CFC9801E6}"/>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40354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8F892-6BF0-46CE-9C39-68C8D7B8507B}"/>
              </a:ext>
            </a:extLst>
          </p:cNvPr>
          <p:cNvSpPr>
            <a:spLocks noGrp="1"/>
          </p:cNvSpPr>
          <p:nvPr>
            <p:ph type="title"/>
          </p:nvPr>
        </p:nvSpPr>
        <p:spPr/>
        <p:txBody>
          <a:bodyPr/>
          <a:lstStyle/>
          <a:p>
            <a:r>
              <a:rPr lang="en-GB" dirty="0"/>
              <a:t>Ten Benefits of Retrieval Practice (Agarwal &amp; Bain)</a:t>
            </a:r>
          </a:p>
        </p:txBody>
      </p:sp>
      <p:sp>
        <p:nvSpPr>
          <p:cNvPr id="3" name="Content Placeholder 2">
            <a:extLst>
              <a:ext uri="{FF2B5EF4-FFF2-40B4-BE49-F238E27FC236}">
                <a16:creationId xmlns:a16="http://schemas.microsoft.com/office/drawing/2014/main" id="{FC994DAC-6AA1-4646-B550-5C4AB5BAD763}"/>
              </a:ext>
            </a:extLst>
          </p:cNvPr>
          <p:cNvSpPr>
            <a:spLocks noGrp="1"/>
          </p:cNvSpPr>
          <p:nvPr>
            <p:ph idx="1"/>
          </p:nvPr>
        </p:nvSpPr>
        <p:spPr/>
        <p:txBody>
          <a:bodyPr/>
          <a:lstStyle/>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Improves students’ learning and retention of information over the long-term;</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higher-order thinking and transfer of knowledge;</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Identifies students’ gaps in knowledge, which provides formative assessment for teachers and students;</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metacognition and awareness of their own learning;</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engagement and attention in class;</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use of effective study strategies outside of class;</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advance preparation for class;</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Improves students’ mental organisation of knowledge;</a:t>
            </a:r>
          </a:p>
          <a:p>
            <a:pPr rtl="0" fontAlgn="base">
              <a:spcBef>
                <a:spcPts val="0"/>
              </a:spcBef>
              <a:spcAft>
                <a:spcPts val="0"/>
              </a:spcAft>
              <a:buFont typeface="+mj-lt"/>
              <a:buAutoNum type="arabicPeriod"/>
            </a:pPr>
            <a:r>
              <a:rPr lang="en-GB" sz="2400" b="0" i="0" u="none" strike="noStrike" dirty="0">
                <a:solidFill>
                  <a:srgbClr val="000000"/>
                </a:solidFill>
                <a:effectLst/>
                <a:latin typeface="Calibri" panose="020F0502020204030204" pitchFamily="34" charset="0"/>
              </a:rPr>
              <a:t>Increases students’ learning of related information that isn’t initially retrieved;</a:t>
            </a:r>
          </a:p>
          <a:p>
            <a:pPr rtl="0" fontAlgn="base">
              <a:spcBef>
                <a:spcPts val="0"/>
              </a:spcBef>
              <a:spcAft>
                <a:spcPts val="800"/>
              </a:spcAft>
              <a:buFont typeface="+mj-lt"/>
              <a:buAutoNum type="arabicPeriod"/>
            </a:pPr>
            <a:r>
              <a:rPr lang="en-GB" sz="2400" b="0" i="0" u="none" strike="noStrike" dirty="0">
                <a:solidFill>
                  <a:srgbClr val="000000"/>
                </a:solidFill>
                <a:effectLst/>
                <a:latin typeface="Calibri" panose="020F0502020204030204" pitchFamily="34" charset="0"/>
              </a:rPr>
              <a:t>Increases students’ learning in the future by blocking interfering information.</a:t>
            </a:r>
          </a:p>
          <a:p>
            <a:pPr marL="0" indent="0">
              <a:buNone/>
            </a:pPr>
            <a:endParaRPr lang="en-GB" dirty="0"/>
          </a:p>
        </p:txBody>
      </p:sp>
    </p:spTree>
    <p:extLst>
      <p:ext uri="{BB962C8B-B14F-4D97-AF65-F5344CB8AC3E}">
        <p14:creationId xmlns:p14="http://schemas.microsoft.com/office/powerpoint/2010/main" val="3787668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86FA2-9D43-4EF9-9D21-2B5B76DC245E}"/>
              </a:ext>
            </a:extLst>
          </p:cNvPr>
          <p:cNvSpPr>
            <a:spLocks noGrp="1"/>
          </p:cNvSpPr>
          <p:nvPr>
            <p:ph type="title"/>
          </p:nvPr>
        </p:nvSpPr>
        <p:spPr>
          <a:xfrm>
            <a:off x="8153400" y="640081"/>
            <a:ext cx="3916680" cy="5255364"/>
          </a:xfrm>
        </p:spPr>
        <p:txBody>
          <a:bodyPr vert="horz" lIns="91440" tIns="45720" rIns="91440" bIns="45720" rtlCol="0" anchor="ctr">
            <a:normAutofit/>
          </a:bodyPr>
          <a:lstStyle/>
          <a:p>
            <a:r>
              <a:rPr lang="en-US" sz="4800" dirty="0"/>
              <a:t>Typical Forgetting Curve for Newly-Learned Information</a:t>
            </a:r>
            <a:br>
              <a:rPr lang="en-US" sz="4800" dirty="0"/>
            </a:br>
            <a:br>
              <a:rPr lang="en-US" sz="4800" dirty="0"/>
            </a:br>
            <a:endParaRPr lang="en-US" sz="4800" dirty="0"/>
          </a:p>
        </p:txBody>
      </p:sp>
      <p:sp>
        <p:nvSpPr>
          <p:cNvPr id="9" name="Rectangle 8">
            <a:extLst>
              <a:ext uri="{FF2B5EF4-FFF2-40B4-BE49-F238E27FC236}">
                <a16:creationId xmlns:a16="http://schemas.microsoft.com/office/drawing/2014/main" id="{3FA8EA49-487B-4E62-AC3C-3D4A96EF0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9">
            <a:extLst>
              <a:ext uri="{FF2B5EF4-FFF2-40B4-BE49-F238E27FC236}">
                <a16:creationId xmlns:a16="http://schemas.microsoft.com/office/drawing/2014/main" id="{F3C8D54F-CA08-42F3-9924-FBA3CB680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4208" y="484632"/>
            <a:ext cx="6594522"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See the source image">
            <a:extLst>
              <a:ext uri="{FF2B5EF4-FFF2-40B4-BE49-F238E27FC236}">
                <a16:creationId xmlns:a16="http://schemas.microsoft.com/office/drawing/2014/main" id="{9A6A3852-33EE-4629-9BE7-8974FF7A4FE4}"/>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3" b="153"/>
          <a:stretch/>
        </p:blipFill>
        <p:spPr bwMode="auto">
          <a:xfrm>
            <a:off x="955360" y="1087113"/>
            <a:ext cx="5632217" cy="480833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322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0DBDC7EF3D993408EC76B1C6A2830C9" ma:contentTypeVersion="7" ma:contentTypeDescription="Create a new document." ma:contentTypeScope="" ma:versionID="2b88a0dc371ff1d15d7bafcc2260fe87">
  <xsd:schema xmlns:xsd="http://www.w3.org/2001/XMLSchema" xmlns:xs="http://www.w3.org/2001/XMLSchema" xmlns:p="http://schemas.microsoft.com/office/2006/metadata/properties" xmlns:ns3="338e2a5f-2ace-41f2-be2d-9fed48894f46" xmlns:ns4="649a6d62-da20-4dac-83ca-3aaa30d57009" targetNamespace="http://schemas.microsoft.com/office/2006/metadata/properties" ma:root="true" ma:fieldsID="e7af13e9a1a07495583028f77d299ad9" ns3:_="" ns4:_="">
    <xsd:import namespace="338e2a5f-2ace-41f2-be2d-9fed48894f46"/>
    <xsd:import namespace="649a6d62-da20-4dac-83ca-3aaa30d570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8e2a5f-2ace-41f2-be2d-9fed48894f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a6d62-da20-4dac-83ca-3aaa30d570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113B42-57E9-45A4-99E7-4AF7B4E754DB}">
  <ds:schemaRefs>
    <ds:schemaRef ds:uri="http://schemas.microsoft.com/sharepoint/v3/contenttype/forms"/>
  </ds:schemaRefs>
</ds:datastoreItem>
</file>

<file path=customXml/itemProps2.xml><?xml version="1.0" encoding="utf-8"?>
<ds:datastoreItem xmlns:ds="http://schemas.openxmlformats.org/officeDocument/2006/customXml" ds:itemID="{27BF98F1-8352-475E-A2C6-2074513B8524}">
  <ds:schemaRef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terms/"/>
    <ds:schemaRef ds:uri="http://purl.org/dc/dcmitype/"/>
    <ds:schemaRef ds:uri="649a6d62-da20-4dac-83ca-3aaa30d57009"/>
    <ds:schemaRef ds:uri="http://purl.org/dc/elements/1.1/"/>
    <ds:schemaRef ds:uri="338e2a5f-2ace-41f2-be2d-9fed48894f46"/>
    <ds:schemaRef ds:uri="http://schemas.microsoft.com/office/infopath/2007/PartnerControls"/>
  </ds:schemaRefs>
</ds:datastoreItem>
</file>

<file path=customXml/itemProps3.xml><?xml version="1.0" encoding="utf-8"?>
<ds:datastoreItem xmlns:ds="http://schemas.openxmlformats.org/officeDocument/2006/customXml" ds:itemID="{5F6ABE7E-0934-4E4D-93A9-2F60693F08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8e2a5f-2ace-41f2-be2d-9fed48894f46"/>
    <ds:schemaRef ds:uri="649a6d62-da20-4dac-83ca-3aaa30d57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181</TotalTime>
  <Words>871</Words>
  <Application>Microsoft Office PowerPoint</Application>
  <PresentationFormat>Widescreen</PresentationFormat>
  <Paragraphs>75</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Ubuntu</vt:lpstr>
      <vt:lpstr>Office Theme</vt:lpstr>
      <vt:lpstr>Creating a Revision Revolution!</vt:lpstr>
      <vt:lpstr>Traditional vs Effective Revision</vt:lpstr>
      <vt:lpstr>Retrieval Quiz on The Science of Learning</vt:lpstr>
      <vt:lpstr>Retrieval Quiz on The Science of Learning</vt:lpstr>
      <vt:lpstr>PowerPoint Presentation</vt:lpstr>
      <vt:lpstr>Which of these study patterns is most likely to result in long-term learning?</vt:lpstr>
      <vt:lpstr>Schema-building</vt:lpstr>
      <vt:lpstr>Ten Benefits of Retrieval Practice (Agarwal &amp; Bain)</vt:lpstr>
      <vt:lpstr>Typical Forgetting Curve for Newly-Learned Information  </vt:lpstr>
      <vt:lpstr>What is the powerful knowledge in your subject area that you want students to 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Retrieval Session One</dc:title>
  <dc:creator>Helen Howell</dc:creator>
  <cp:lastModifiedBy>Helen Howell</cp:lastModifiedBy>
  <cp:revision>14</cp:revision>
  <dcterms:created xsi:type="dcterms:W3CDTF">2020-12-22T20:18:11Z</dcterms:created>
  <dcterms:modified xsi:type="dcterms:W3CDTF">2021-11-07T11:25:47Z</dcterms:modified>
</cp:coreProperties>
</file>