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68366" autoAdjust="0"/>
  </p:normalViewPr>
  <p:slideViewPr>
    <p:cSldViewPr snapToGrid="0">
      <p:cViewPr varScale="1">
        <p:scale>
          <a:sx n="56" d="100"/>
          <a:sy n="56" d="100"/>
        </p:scale>
        <p:origin x="17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16703</TotalTime>
  <Words>2740</Words>
  <Application>Microsoft Office PowerPoint</Application>
  <PresentationFormat>Widescreen</PresentationFormat>
  <Paragraphs>252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Times New Roman</vt:lpstr>
      <vt:lpstr>Office Theme</vt:lpstr>
      <vt:lpstr>Self-regulated Learning: from passenger to pilot.</vt:lpstr>
      <vt:lpstr>What does it mean to be a self-regulated learner?</vt:lpstr>
      <vt:lpstr>Self-study: the Passenger</vt:lpstr>
      <vt:lpstr>Self-study: the Pilot</vt:lpstr>
      <vt:lpstr>Self-study: the Co-Pilot</vt:lpstr>
      <vt:lpstr>What does a self-regulated student need to know?</vt:lpstr>
      <vt:lpstr>However, even with this knowledge…</vt:lpstr>
      <vt:lpstr>Habits: prevention not cure!</vt:lpstr>
      <vt:lpstr>PowerPoint Presentation</vt:lpstr>
      <vt:lpstr>PowerPoint Presentation</vt:lpstr>
      <vt:lpstr>A Study Skills Curriculum: from year 7 or earlier!</vt:lpstr>
      <vt:lpstr>Revision Literacy: from passenger to pilot</vt:lpstr>
      <vt:lpstr>‘Tweaks’: from passenger to pilot</vt:lpstr>
      <vt:lpstr>Passenger to Pilot: Elaboration</vt:lpstr>
      <vt:lpstr>Passenger to Pilot: Retrieval Cards</vt:lpstr>
      <vt:lpstr>Passenger to Pilot: Rating and Ranking</vt:lpstr>
      <vt:lpstr>Passenger to Pilot: Flashcards</vt:lpstr>
      <vt:lpstr>Passenger to Pilot: Generative Learning</vt:lpstr>
      <vt:lpstr>Co-pilots: Teaching</vt:lpstr>
      <vt:lpstr>Co-pilots: Tip Tip Teach Try Again</vt:lpstr>
      <vt:lpstr>PowerPoint Presentation</vt:lpstr>
      <vt:lpstr>How does effective study across the curriculum look in practice? </vt:lpstr>
      <vt:lpstr>How does effective study across the curriculum look in practice? </vt:lpstr>
      <vt:lpstr>Key Takeaways: let them choose their flight path!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Howell</dc:creator>
  <cp:lastModifiedBy>Helen Howell</cp:lastModifiedBy>
  <cp:revision>10</cp:revision>
  <dcterms:created xsi:type="dcterms:W3CDTF">2023-02-15T09:44:50Z</dcterms:created>
  <dcterms:modified xsi:type="dcterms:W3CDTF">2023-07-08T18:40:15Z</dcterms:modified>
</cp:coreProperties>
</file>