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413" r:id="rId9"/>
    <p:sldId id="414" r:id="rId10"/>
    <p:sldId id="263" r:id="rId11"/>
    <p:sldId id="264" r:id="rId12"/>
    <p:sldId id="265" r:id="rId13"/>
    <p:sldId id="266" r:id="rId14"/>
    <p:sldId id="410" r:id="rId15"/>
    <p:sldId id="411" r:id="rId16"/>
    <p:sldId id="4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84FBA-EEBB-4C9B-AC1F-E06FCE9D6E25}" v="19" dt="2023-05-30T18:58:01.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owell" userId="e2147ebbe9dd9a14" providerId="LiveId" clId="{1F484FBA-EEBB-4C9B-AC1F-E06FCE9D6E25}"/>
    <pc:docChg chg="undo custSel addSld delSld modSld sldOrd">
      <pc:chgData name="Helen Howell" userId="e2147ebbe9dd9a14" providerId="LiveId" clId="{1F484FBA-EEBB-4C9B-AC1F-E06FCE9D6E25}" dt="2023-05-30T18:58:00.429" v="1117" actId="1076"/>
      <pc:docMkLst>
        <pc:docMk/>
      </pc:docMkLst>
      <pc:sldChg chg="modSp mod">
        <pc:chgData name="Helen Howell" userId="e2147ebbe9dd9a14" providerId="LiveId" clId="{1F484FBA-EEBB-4C9B-AC1F-E06FCE9D6E25}" dt="2023-05-29T18:46:54.306" v="1092" actId="20577"/>
        <pc:sldMkLst>
          <pc:docMk/>
          <pc:sldMk cId="3040406220" sldId="256"/>
        </pc:sldMkLst>
        <pc:spChg chg="mod">
          <ac:chgData name="Helen Howell" userId="e2147ebbe9dd9a14" providerId="LiveId" clId="{1F484FBA-EEBB-4C9B-AC1F-E06FCE9D6E25}" dt="2023-05-29T18:46:54.306" v="1092" actId="20577"/>
          <ac:spMkLst>
            <pc:docMk/>
            <pc:sldMk cId="3040406220" sldId="256"/>
            <ac:spMk id="5" creationId="{DD194C19-7875-1273-163C-E3580E1F90A0}"/>
          </ac:spMkLst>
        </pc:spChg>
      </pc:sldChg>
      <pc:sldChg chg="addSp delSp modSp mod modAnim">
        <pc:chgData name="Helen Howell" userId="e2147ebbe9dd9a14" providerId="LiveId" clId="{1F484FBA-EEBB-4C9B-AC1F-E06FCE9D6E25}" dt="2023-04-30T11:34:56.867" v="722"/>
        <pc:sldMkLst>
          <pc:docMk/>
          <pc:sldMk cId="2950459464" sldId="257"/>
        </pc:sldMkLst>
        <pc:spChg chg="del">
          <ac:chgData name="Helen Howell" userId="e2147ebbe9dd9a14" providerId="LiveId" clId="{1F484FBA-EEBB-4C9B-AC1F-E06FCE9D6E25}" dt="2023-04-30T11:34:33.271" v="718" actId="478"/>
          <ac:spMkLst>
            <pc:docMk/>
            <pc:sldMk cId="2950459464" sldId="257"/>
            <ac:spMk id="3" creationId="{0C25505A-8158-944B-A44D-A81D7B03EC45}"/>
          </ac:spMkLst>
        </pc:spChg>
        <pc:spChg chg="mod">
          <ac:chgData name="Helen Howell" userId="e2147ebbe9dd9a14" providerId="LiveId" clId="{1F484FBA-EEBB-4C9B-AC1F-E06FCE9D6E25}" dt="2023-04-30T11:34:38.398" v="719" actId="1076"/>
          <ac:spMkLst>
            <pc:docMk/>
            <pc:sldMk cId="2950459464" sldId="257"/>
            <ac:spMk id="4" creationId="{0477E457-9774-AB32-A18E-6D69C2064F23}"/>
          </ac:spMkLst>
        </pc:spChg>
        <pc:spChg chg="add mod">
          <ac:chgData name="Helen Howell" userId="e2147ebbe9dd9a14" providerId="LiveId" clId="{1F484FBA-EEBB-4C9B-AC1F-E06FCE9D6E25}" dt="2023-04-30T11:34:49.190" v="721" actId="207"/>
          <ac:spMkLst>
            <pc:docMk/>
            <pc:sldMk cId="2950459464" sldId="257"/>
            <ac:spMk id="6" creationId="{6659C80B-85CB-9987-F34A-50A9880EA42A}"/>
          </ac:spMkLst>
        </pc:spChg>
      </pc:sldChg>
      <pc:sldChg chg="del">
        <pc:chgData name="Helen Howell" userId="e2147ebbe9dd9a14" providerId="LiveId" clId="{1F484FBA-EEBB-4C9B-AC1F-E06FCE9D6E25}" dt="2023-04-30T11:07:15.042" v="0" actId="2696"/>
        <pc:sldMkLst>
          <pc:docMk/>
          <pc:sldMk cId="2164973460" sldId="258"/>
        </pc:sldMkLst>
      </pc:sldChg>
      <pc:sldChg chg="addSp delSp modSp add mod modAnim">
        <pc:chgData name="Helen Howell" userId="e2147ebbe9dd9a14" providerId="LiveId" clId="{1F484FBA-EEBB-4C9B-AC1F-E06FCE9D6E25}" dt="2023-04-30T11:10:52.501" v="59" actId="1076"/>
        <pc:sldMkLst>
          <pc:docMk/>
          <pc:sldMk cId="2597847762" sldId="258"/>
        </pc:sldMkLst>
        <pc:spChg chg="del">
          <ac:chgData name="Helen Howell" userId="e2147ebbe9dd9a14" providerId="LiveId" clId="{1F484FBA-EEBB-4C9B-AC1F-E06FCE9D6E25}" dt="2023-04-30T11:07:29.088" v="3" actId="478"/>
          <ac:spMkLst>
            <pc:docMk/>
            <pc:sldMk cId="2597847762" sldId="258"/>
            <ac:spMk id="2" creationId="{08EC7488-FB1E-6084-1AF1-7D4F7348DC48}"/>
          </ac:spMkLst>
        </pc:spChg>
        <pc:spChg chg="del">
          <ac:chgData name="Helen Howell" userId="e2147ebbe9dd9a14" providerId="LiveId" clId="{1F484FBA-EEBB-4C9B-AC1F-E06FCE9D6E25}" dt="2023-04-30T11:07:33.302" v="4" actId="478"/>
          <ac:spMkLst>
            <pc:docMk/>
            <pc:sldMk cId="2597847762" sldId="258"/>
            <ac:spMk id="4" creationId="{0477E457-9774-AB32-A18E-6D69C2064F23}"/>
          </ac:spMkLst>
        </pc:spChg>
        <pc:spChg chg="add mod">
          <ac:chgData name="Helen Howell" userId="e2147ebbe9dd9a14" providerId="LiveId" clId="{1F484FBA-EEBB-4C9B-AC1F-E06FCE9D6E25}" dt="2023-04-30T11:10:52.501" v="59" actId="1076"/>
          <ac:spMkLst>
            <pc:docMk/>
            <pc:sldMk cId="2597847762" sldId="258"/>
            <ac:spMk id="6" creationId="{4EF0583B-B7B6-1AB4-3D24-008C65D48D01}"/>
          </ac:spMkLst>
        </pc:spChg>
        <pc:spChg chg="add mod">
          <ac:chgData name="Helen Howell" userId="e2147ebbe9dd9a14" providerId="LiveId" clId="{1F484FBA-EEBB-4C9B-AC1F-E06FCE9D6E25}" dt="2023-04-30T11:07:33.302" v="4" actId="478"/>
          <ac:spMkLst>
            <pc:docMk/>
            <pc:sldMk cId="2597847762" sldId="258"/>
            <ac:spMk id="8" creationId="{10D0F700-43ED-1D1C-D1B4-6C4C92885797}"/>
          </ac:spMkLst>
        </pc:spChg>
        <pc:spChg chg="add del mod">
          <ac:chgData name="Helen Howell" userId="e2147ebbe9dd9a14" providerId="LiveId" clId="{1F484FBA-EEBB-4C9B-AC1F-E06FCE9D6E25}" dt="2023-04-30T11:08:51.419" v="12" actId="478"/>
          <ac:spMkLst>
            <pc:docMk/>
            <pc:sldMk cId="2597847762" sldId="258"/>
            <ac:spMk id="9" creationId="{010A14E4-9FF3-AE37-0B01-7DE186E92CC5}"/>
          </ac:spMkLst>
        </pc:spChg>
        <pc:spChg chg="add mod">
          <ac:chgData name="Helen Howell" userId="e2147ebbe9dd9a14" providerId="LiveId" clId="{1F484FBA-EEBB-4C9B-AC1F-E06FCE9D6E25}" dt="2023-04-30T11:09:30.208" v="49" actId="1076"/>
          <ac:spMkLst>
            <pc:docMk/>
            <pc:sldMk cId="2597847762" sldId="258"/>
            <ac:spMk id="11" creationId="{02328870-8064-6563-3DAC-466154CBC66D}"/>
          </ac:spMkLst>
        </pc:spChg>
        <pc:picChg chg="add mod">
          <ac:chgData name="Helen Howell" userId="e2147ebbe9dd9a14" providerId="LiveId" clId="{1F484FBA-EEBB-4C9B-AC1F-E06FCE9D6E25}" dt="2023-04-30T11:07:34.182" v="5"/>
          <ac:picMkLst>
            <pc:docMk/>
            <pc:sldMk cId="2597847762" sldId="258"/>
            <ac:picMk id="10" creationId="{F4A2CE2E-4BF1-B8CE-490E-F75427C28E91}"/>
          </ac:picMkLst>
        </pc:picChg>
      </pc:sldChg>
      <pc:sldChg chg="addSp delSp modSp add mod delAnim">
        <pc:chgData name="Helen Howell" userId="e2147ebbe9dd9a14" providerId="LiveId" clId="{1F484FBA-EEBB-4C9B-AC1F-E06FCE9D6E25}" dt="2023-05-30T18:45:04.903" v="1114" actId="1076"/>
        <pc:sldMkLst>
          <pc:docMk/>
          <pc:sldMk cId="195413765" sldId="259"/>
        </pc:sldMkLst>
        <pc:spChg chg="add mod">
          <ac:chgData name="Helen Howell" userId="e2147ebbe9dd9a14" providerId="LiveId" clId="{1F484FBA-EEBB-4C9B-AC1F-E06FCE9D6E25}" dt="2023-05-30T18:45:04.903" v="1114" actId="1076"/>
          <ac:spMkLst>
            <pc:docMk/>
            <pc:sldMk cId="195413765" sldId="259"/>
            <ac:spMk id="4" creationId="{1B54C1E2-E377-C2AF-4E70-A1EA1990A547}"/>
          </ac:spMkLst>
        </pc:spChg>
        <pc:spChg chg="add mod">
          <ac:chgData name="Helen Howell" userId="e2147ebbe9dd9a14" providerId="LiveId" clId="{1F484FBA-EEBB-4C9B-AC1F-E06FCE9D6E25}" dt="2023-05-30T18:45:04.903" v="1114" actId="1076"/>
          <ac:spMkLst>
            <pc:docMk/>
            <pc:sldMk cId="195413765" sldId="259"/>
            <ac:spMk id="5" creationId="{54F67C4F-39A7-9C0D-E118-9DFCE352C5F9}"/>
          </ac:spMkLst>
        </pc:spChg>
        <pc:spChg chg="add mod">
          <ac:chgData name="Helen Howell" userId="e2147ebbe9dd9a14" providerId="LiveId" clId="{1F484FBA-EEBB-4C9B-AC1F-E06FCE9D6E25}" dt="2023-05-30T18:45:04.903" v="1114" actId="1076"/>
          <ac:spMkLst>
            <pc:docMk/>
            <pc:sldMk cId="195413765" sldId="259"/>
            <ac:spMk id="7" creationId="{4F0E0A27-5CA5-F71D-D372-AF59AD2A2FEB}"/>
          </ac:spMkLst>
        </pc:spChg>
        <pc:spChg chg="del">
          <ac:chgData name="Helen Howell" userId="e2147ebbe9dd9a14" providerId="LiveId" clId="{1F484FBA-EEBB-4C9B-AC1F-E06FCE9D6E25}" dt="2023-04-30T11:08:28.106" v="10" actId="478"/>
          <ac:spMkLst>
            <pc:docMk/>
            <pc:sldMk cId="195413765" sldId="259"/>
            <ac:spMk id="9" creationId="{010A14E4-9FF3-AE37-0B01-7DE186E92CC5}"/>
          </ac:spMkLst>
        </pc:spChg>
        <pc:spChg chg="del mod">
          <ac:chgData name="Helen Howell" userId="e2147ebbe9dd9a14" providerId="LiveId" clId="{1F484FBA-EEBB-4C9B-AC1F-E06FCE9D6E25}" dt="2023-04-30T11:08:23.370" v="8" actId="478"/>
          <ac:spMkLst>
            <pc:docMk/>
            <pc:sldMk cId="195413765" sldId="259"/>
            <ac:spMk id="11" creationId="{02328870-8064-6563-3DAC-466154CBC66D}"/>
          </ac:spMkLst>
        </pc:spChg>
        <pc:spChg chg="add mod">
          <ac:chgData name="Helen Howell" userId="e2147ebbe9dd9a14" providerId="LiveId" clId="{1F484FBA-EEBB-4C9B-AC1F-E06FCE9D6E25}" dt="2023-05-30T18:45:04.903" v="1114" actId="1076"/>
          <ac:spMkLst>
            <pc:docMk/>
            <pc:sldMk cId="195413765" sldId="259"/>
            <ac:spMk id="12" creationId="{6D112850-1300-0BBC-D7BB-F47F027597C7}"/>
          </ac:spMkLst>
        </pc:spChg>
        <pc:spChg chg="add mod">
          <ac:chgData name="Helen Howell" userId="e2147ebbe9dd9a14" providerId="LiveId" clId="{1F484FBA-EEBB-4C9B-AC1F-E06FCE9D6E25}" dt="2023-05-30T18:45:04.903" v="1114" actId="1076"/>
          <ac:spMkLst>
            <pc:docMk/>
            <pc:sldMk cId="195413765" sldId="259"/>
            <ac:spMk id="13" creationId="{979B7C8D-E42B-FFB3-F1BF-659F180B3BD1}"/>
          </ac:spMkLst>
        </pc:spChg>
        <pc:spChg chg="add mod">
          <ac:chgData name="Helen Howell" userId="e2147ebbe9dd9a14" providerId="LiveId" clId="{1F484FBA-EEBB-4C9B-AC1F-E06FCE9D6E25}" dt="2023-05-30T18:45:04.903" v="1114" actId="1076"/>
          <ac:spMkLst>
            <pc:docMk/>
            <pc:sldMk cId="195413765" sldId="259"/>
            <ac:spMk id="14" creationId="{45F7EAFE-2B0D-C746-46A3-F549647D08F4}"/>
          </ac:spMkLst>
        </pc:spChg>
        <pc:spChg chg="add mod">
          <ac:chgData name="Helen Howell" userId="e2147ebbe9dd9a14" providerId="LiveId" clId="{1F484FBA-EEBB-4C9B-AC1F-E06FCE9D6E25}" dt="2023-04-30T11:10:10.877" v="52" actId="1076"/>
          <ac:spMkLst>
            <pc:docMk/>
            <pc:sldMk cId="195413765" sldId="259"/>
            <ac:spMk id="15" creationId="{67FC7A93-895F-8942-651F-238E52202667}"/>
          </ac:spMkLst>
        </pc:spChg>
        <pc:spChg chg="add mod">
          <ac:chgData name="Helen Howell" userId="e2147ebbe9dd9a14" providerId="LiveId" clId="{1F484FBA-EEBB-4C9B-AC1F-E06FCE9D6E25}" dt="2023-04-30T11:10:05.861" v="51" actId="1076"/>
          <ac:spMkLst>
            <pc:docMk/>
            <pc:sldMk cId="195413765" sldId="259"/>
            <ac:spMk id="16" creationId="{3FFFE6C4-1E77-0692-BA6F-CF0C75CC9A32}"/>
          </ac:spMkLst>
        </pc:spChg>
        <pc:picChg chg="add mod">
          <ac:chgData name="Helen Howell" userId="e2147ebbe9dd9a14" providerId="LiveId" clId="{1F484FBA-EEBB-4C9B-AC1F-E06FCE9D6E25}" dt="2023-04-30T11:08:40.427" v="11"/>
          <ac:picMkLst>
            <pc:docMk/>
            <pc:sldMk cId="195413765" sldId="259"/>
            <ac:picMk id="2" creationId="{C6365D11-2624-0704-F43F-C5BED2EFC0BD}"/>
          </ac:picMkLst>
        </pc:picChg>
        <pc:picChg chg="del">
          <ac:chgData name="Helen Howell" userId="e2147ebbe9dd9a14" providerId="LiveId" clId="{1F484FBA-EEBB-4C9B-AC1F-E06FCE9D6E25}" dt="2023-04-30T11:08:24.647" v="9" actId="478"/>
          <ac:picMkLst>
            <pc:docMk/>
            <pc:sldMk cId="195413765" sldId="259"/>
            <ac:picMk id="10" creationId="{F4A2CE2E-4BF1-B8CE-490E-F75427C28E91}"/>
          </ac:picMkLst>
        </pc:picChg>
      </pc:sldChg>
      <pc:sldChg chg="del">
        <pc:chgData name="Helen Howell" userId="e2147ebbe9dd9a14" providerId="LiveId" clId="{1F484FBA-EEBB-4C9B-AC1F-E06FCE9D6E25}" dt="2023-04-30T11:07:20.984" v="1" actId="2696"/>
        <pc:sldMkLst>
          <pc:docMk/>
          <pc:sldMk cId="2236091210" sldId="259"/>
        </pc:sldMkLst>
      </pc:sldChg>
      <pc:sldChg chg="addSp modSp new mod">
        <pc:chgData name="Helen Howell" userId="e2147ebbe9dd9a14" providerId="LiveId" clId="{1F484FBA-EEBB-4C9B-AC1F-E06FCE9D6E25}" dt="2023-04-30T11:28:45.847" v="616" actId="1076"/>
        <pc:sldMkLst>
          <pc:docMk/>
          <pc:sldMk cId="1862275897" sldId="260"/>
        </pc:sldMkLst>
        <pc:spChg chg="mod">
          <ac:chgData name="Helen Howell" userId="e2147ebbe9dd9a14" providerId="LiveId" clId="{1F484FBA-EEBB-4C9B-AC1F-E06FCE9D6E25}" dt="2023-04-30T11:11:52.525" v="127" actId="1076"/>
          <ac:spMkLst>
            <pc:docMk/>
            <pc:sldMk cId="1862275897" sldId="260"/>
            <ac:spMk id="2" creationId="{BE7170BE-123A-E022-D0F5-65EEBDED4803}"/>
          </ac:spMkLst>
        </pc:spChg>
        <pc:spChg chg="mod">
          <ac:chgData name="Helen Howell" userId="e2147ebbe9dd9a14" providerId="LiveId" clId="{1F484FBA-EEBB-4C9B-AC1F-E06FCE9D6E25}" dt="2023-04-30T11:13:01.516" v="138" actId="27636"/>
          <ac:spMkLst>
            <pc:docMk/>
            <pc:sldMk cId="1862275897" sldId="260"/>
            <ac:spMk id="4" creationId="{3CF53966-ECF7-CB51-8177-0F1376715671}"/>
          </ac:spMkLst>
        </pc:spChg>
        <pc:spChg chg="add mod">
          <ac:chgData name="Helen Howell" userId="e2147ebbe9dd9a14" providerId="LiveId" clId="{1F484FBA-EEBB-4C9B-AC1F-E06FCE9D6E25}" dt="2023-04-30T11:28:45.847" v="616" actId="1076"/>
          <ac:spMkLst>
            <pc:docMk/>
            <pc:sldMk cId="1862275897" sldId="260"/>
            <ac:spMk id="7" creationId="{207F6954-8380-2E8B-8D21-1783DF0F0E22}"/>
          </ac:spMkLst>
        </pc:spChg>
        <pc:picChg chg="add mod">
          <ac:chgData name="Helen Howell" userId="e2147ebbe9dd9a14" providerId="LiveId" clId="{1F484FBA-EEBB-4C9B-AC1F-E06FCE9D6E25}" dt="2023-04-30T11:28:41.654" v="615" actId="1076"/>
          <ac:picMkLst>
            <pc:docMk/>
            <pc:sldMk cId="1862275897" sldId="260"/>
            <ac:picMk id="5" creationId="{E0646FA3-A739-0DCA-BF31-261F0A9443AE}"/>
          </ac:picMkLst>
        </pc:picChg>
      </pc:sldChg>
      <pc:sldChg chg="addSp delSp modSp new mod modAnim">
        <pc:chgData name="Helen Howell" userId="e2147ebbe9dd9a14" providerId="LiveId" clId="{1F484FBA-EEBB-4C9B-AC1F-E06FCE9D6E25}" dt="2023-04-30T11:28:14.362" v="611" actId="1076"/>
        <pc:sldMkLst>
          <pc:docMk/>
          <pc:sldMk cId="242905310" sldId="261"/>
        </pc:sldMkLst>
        <pc:spChg chg="mod">
          <ac:chgData name="Helen Howell" userId="e2147ebbe9dd9a14" providerId="LiveId" clId="{1F484FBA-EEBB-4C9B-AC1F-E06FCE9D6E25}" dt="2023-04-30T11:15:29.870" v="175" actId="20577"/>
          <ac:spMkLst>
            <pc:docMk/>
            <pc:sldMk cId="242905310" sldId="261"/>
            <ac:spMk id="2" creationId="{5C98ED4C-AC00-B4F0-9887-CA175600D177}"/>
          </ac:spMkLst>
        </pc:spChg>
        <pc:spChg chg="del">
          <ac:chgData name="Helen Howell" userId="e2147ebbe9dd9a14" providerId="LiveId" clId="{1F484FBA-EEBB-4C9B-AC1F-E06FCE9D6E25}" dt="2023-04-30T11:14:27.379" v="148" actId="478"/>
          <ac:spMkLst>
            <pc:docMk/>
            <pc:sldMk cId="242905310" sldId="261"/>
            <ac:spMk id="3" creationId="{ABB863B6-26DB-050A-F776-89A6C811353C}"/>
          </ac:spMkLst>
        </pc:spChg>
        <pc:spChg chg="del">
          <ac:chgData name="Helen Howell" userId="e2147ebbe9dd9a14" providerId="LiveId" clId="{1F484FBA-EEBB-4C9B-AC1F-E06FCE9D6E25}" dt="2023-04-30T11:13:45.281" v="140" actId="478"/>
          <ac:spMkLst>
            <pc:docMk/>
            <pc:sldMk cId="242905310" sldId="261"/>
            <ac:spMk id="4" creationId="{FF397856-CACC-A6F9-8843-BC9AA422F3E6}"/>
          </ac:spMkLst>
        </pc:spChg>
        <pc:spChg chg="add mod">
          <ac:chgData name="Helen Howell" userId="e2147ebbe9dd9a14" providerId="LiveId" clId="{1F484FBA-EEBB-4C9B-AC1F-E06FCE9D6E25}" dt="2023-04-30T11:28:14.362" v="611" actId="1076"/>
          <ac:spMkLst>
            <pc:docMk/>
            <pc:sldMk cId="242905310" sldId="261"/>
            <ac:spMk id="5" creationId="{4EBBAD80-8FBB-B2ED-823C-3D48FCDF3E1B}"/>
          </ac:spMkLst>
        </pc:spChg>
        <pc:spChg chg="add mod">
          <ac:chgData name="Helen Howell" userId="e2147ebbe9dd9a14" providerId="LiveId" clId="{1F484FBA-EEBB-4C9B-AC1F-E06FCE9D6E25}" dt="2023-04-30T11:15:20.466" v="150" actId="1076"/>
          <ac:spMkLst>
            <pc:docMk/>
            <pc:sldMk cId="242905310" sldId="261"/>
            <ac:spMk id="6" creationId="{A89948C1-AD79-BF08-C795-B8181BC07404}"/>
          </ac:spMkLst>
        </pc:spChg>
      </pc:sldChg>
      <pc:sldChg chg="addSp delSp modSp add mod delAnim">
        <pc:chgData name="Helen Howell" userId="e2147ebbe9dd9a14" providerId="LiveId" clId="{1F484FBA-EEBB-4C9B-AC1F-E06FCE9D6E25}" dt="2023-04-30T11:16:29.858" v="183" actId="1076"/>
        <pc:sldMkLst>
          <pc:docMk/>
          <pc:sldMk cId="2902421356" sldId="262"/>
        </pc:sldMkLst>
        <pc:spChg chg="del">
          <ac:chgData name="Helen Howell" userId="e2147ebbe9dd9a14" providerId="LiveId" clId="{1F484FBA-EEBB-4C9B-AC1F-E06FCE9D6E25}" dt="2023-04-30T11:16:12.073" v="178" actId="478"/>
          <ac:spMkLst>
            <pc:docMk/>
            <pc:sldMk cId="2902421356" sldId="262"/>
            <ac:spMk id="5" creationId="{4EBBAD80-8FBB-B2ED-823C-3D48FCDF3E1B}"/>
          </ac:spMkLst>
        </pc:spChg>
        <pc:spChg chg="del">
          <ac:chgData name="Helen Howell" userId="e2147ebbe9dd9a14" providerId="LiveId" clId="{1F484FBA-EEBB-4C9B-AC1F-E06FCE9D6E25}" dt="2023-04-30T11:16:07.998" v="177" actId="478"/>
          <ac:spMkLst>
            <pc:docMk/>
            <pc:sldMk cId="2902421356" sldId="262"/>
            <ac:spMk id="6" creationId="{A89948C1-AD79-BF08-C795-B8181BC07404}"/>
          </ac:spMkLst>
        </pc:spChg>
        <pc:graphicFrameChg chg="add mod modGraphic">
          <ac:chgData name="Helen Howell" userId="e2147ebbe9dd9a14" providerId="LiveId" clId="{1F484FBA-EEBB-4C9B-AC1F-E06FCE9D6E25}" dt="2023-04-30T11:16:29.858" v="183" actId="1076"/>
          <ac:graphicFrameMkLst>
            <pc:docMk/>
            <pc:sldMk cId="2902421356" sldId="262"/>
            <ac:graphicFrameMk id="3" creationId="{E4B54501-EEF5-AC29-DCEA-0ABC6E42658A}"/>
          </ac:graphicFrameMkLst>
        </pc:graphicFrameChg>
      </pc:sldChg>
      <pc:sldChg chg="addSp delSp modSp new mod">
        <pc:chgData name="Helen Howell" userId="e2147ebbe9dd9a14" providerId="LiveId" clId="{1F484FBA-EEBB-4C9B-AC1F-E06FCE9D6E25}" dt="2023-04-30T11:40:39.207" v="835" actId="1076"/>
        <pc:sldMkLst>
          <pc:docMk/>
          <pc:sldMk cId="1260125454" sldId="263"/>
        </pc:sldMkLst>
        <pc:spChg chg="mod">
          <ac:chgData name="Helen Howell" userId="e2147ebbe9dd9a14" providerId="LiveId" clId="{1F484FBA-EEBB-4C9B-AC1F-E06FCE9D6E25}" dt="2023-04-30T11:17:40.133" v="221" actId="20577"/>
          <ac:spMkLst>
            <pc:docMk/>
            <pc:sldMk cId="1260125454" sldId="263"/>
            <ac:spMk id="2" creationId="{54F8F859-DC01-9329-51A6-3D726756DC13}"/>
          </ac:spMkLst>
        </pc:spChg>
        <pc:spChg chg="del">
          <ac:chgData name="Helen Howell" userId="e2147ebbe9dd9a14" providerId="LiveId" clId="{1F484FBA-EEBB-4C9B-AC1F-E06FCE9D6E25}" dt="2023-04-30T11:17:26.610" v="186" actId="478"/>
          <ac:spMkLst>
            <pc:docMk/>
            <pc:sldMk cId="1260125454" sldId="263"/>
            <ac:spMk id="3" creationId="{599780E7-EDF3-817A-3E1F-1424E71597DC}"/>
          </ac:spMkLst>
        </pc:spChg>
        <pc:spChg chg="del">
          <ac:chgData name="Helen Howell" userId="e2147ebbe9dd9a14" providerId="LiveId" clId="{1F484FBA-EEBB-4C9B-AC1F-E06FCE9D6E25}" dt="2023-04-30T11:17:28.468" v="187" actId="478"/>
          <ac:spMkLst>
            <pc:docMk/>
            <pc:sldMk cId="1260125454" sldId="263"/>
            <ac:spMk id="4" creationId="{468D0956-0E2A-4EDF-63AA-7CC686D9753E}"/>
          </ac:spMkLst>
        </pc:spChg>
        <pc:spChg chg="add mod">
          <ac:chgData name="Helen Howell" userId="e2147ebbe9dd9a14" providerId="LiveId" clId="{1F484FBA-EEBB-4C9B-AC1F-E06FCE9D6E25}" dt="2023-04-30T11:17:23.468" v="185"/>
          <ac:spMkLst>
            <pc:docMk/>
            <pc:sldMk cId="1260125454" sldId="263"/>
            <ac:spMk id="5" creationId="{C4154426-9A65-E9CB-D02B-58B85093E2BF}"/>
          </ac:spMkLst>
        </pc:spChg>
        <pc:spChg chg="add mod">
          <ac:chgData name="Helen Howell" userId="e2147ebbe9dd9a14" providerId="LiveId" clId="{1F484FBA-EEBB-4C9B-AC1F-E06FCE9D6E25}" dt="2023-04-30T11:40:39.207" v="835" actId="1076"/>
          <ac:spMkLst>
            <pc:docMk/>
            <pc:sldMk cId="1260125454" sldId="263"/>
            <ac:spMk id="7" creationId="{834473A9-3781-3E4B-4CFA-866EDFDF6CEC}"/>
          </ac:spMkLst>
        </pc:spChg>
      </pc:sldChg>
      <pc:sldChg chg="modSp add mod">
        <pc:chgData name="Helen Howell" userId="e2147ebbe9dd9a14" providerId="LiveId" clId="{1F484FBA-EEBB-4C9B-AC1F-E06FCE9D6E25}" dt="2023-04-30T11:19:31.673" v="442" actId="20577"/>
        <pc:sldMkLst>
          <pc:docMk/>
          <pc:sldMk cId="1996613305" sldId="264"/>
        </pc:sldMkLst>
        <pc:spChg chg="mod">
          <ac:chgData name="Helen Howell" userId="e2147ebbe9dd9a14" providerId="LiveId" clId="{1F484FBA-EEBB-4C9B-AC1F-E06FCE9D6E25}" dt="2023-04-30T11:18:13.478" v="235" actId="20577"/>
          <ac:spMkLst>
            <pc:docMk/>
            <pc:sldMk cId="1996613305" sldId="264"/>
            <ac:spMk id="2" creationId="{54F8F859-DC01-9329-51A6-3D726756DC13}"/>
          </ac:spMkLst>
        </pc:spChg>
        <pc:spChg chg="mod">
          <ac:chgData name="Helen Howell" userId="e2147ebbe9dd9a14" providerId="LiveId" clId="{1F484FBA-EEBB-4C9B-AC1F-E06FCE9D6E25}" dt="2023-04-30T11:19:31.673" v="442" actId="20577"/>
          <ac:spMkLst>
            <pc:docMk/>
            <pc:sldMk cId="1996613305" sldId="264"/>
            <ac:spMk id="5" creationId="{C4154426-9A65-E9CB-D02B-58B85093E2BF}"/>
          </ac:spMkLst>
        </pc:spChg>
      </pc:sldChg>
      <pc:sldChg chg="addSp delSp modSp add mod modAnim">
        <pc:chgData name="Helen Howell" userId="e2147ebbe9dd9a14" providerId="LiveId" clId="{1F484FBA-EEBB-4C9B-AC1F-E06FCE9D6E25}" dt="2023-05-30T18:54:52.554" v="1115" actId="1076"/>
        <pc:sldMkLst>
          <pc:docMk/>
          <pc:sldMk cId="3450687452" sldId="265"/>
        </pc:sldMkLst>
        <pc:spChg chg="mod">
          <ac:chgData name="Helen Howell" userId="e2147ebbe9dd9a14" providerId="LiveId" clId="{1F484FBA-EEBB-4C9B-AC1F-E06FCE9D6E25}" dt="2023-04-30T11:20:15.516" v="457" actId="20577"/>
          <ac:spMkLst>
            <pc:docMk/>
            <pc:sldMk cId="3450687452" sldId="265"/>
            <ac:spMk id="2" creationId="{54F8F859-DC01-9329-51A6-3D726756DC13}"/>
          </ac:spMkLst>
        </pc:spChg>
        <pc:spChg chg="add mod">
          <ac:chgData name="Helen Howell" userId="e2147ebbe9dd9a14" providerId="LiveId" clId="{1F484FBA-EEBB-4C9B-AC1F-E06FCE9D6E25}" dt="2023-05-30T18:54:52.554" v="1115" actId="1076"/>
          <ac:spMkLst>
            <pc:docMk/>
            <pc:sldMk cId="3450687452" sldId="265"/>
            <ac:spMk id="3" creationId="{90D186C1-6AA3-727D-8E1E-F5D195CD2FAE}"/>
          </ac:spMkLst>
        </pc:spChg>
        <pc:spChg chg="add mod">
          <ac:chgData name="Helen Howell" userId="e2147ebbe9dd9a14" providerId="LiveId" clId="{1F484FBA-EEBB-4C9B-AC1F-E06FCE9D6E25}" dt="2023-05-30T18:54:52.554" v="1115" actId="1076"/>
          <ac:spMkLst>
            <pc:docMk/>
            <pc:sldMk cId="3450687452" sldId="265"/>
            <ac:spMk id="4" creationId="{B7F93374-1679-7890-8A9E-99BF20313E5C}"/>
          </ac:spMkLst>
        </pc:spChg>
        <pc:spChg chg="del">
          <ac:chgData name="Helen Howell" userId="e2147ebbe9dd9a14" providerId="LiveId" clId="{1F484FBA-EEBB-4C9B-AC1F-E06FCE9D6E25}" dt="2023-04-30T11:20:18.658" v="458" actId="478"/>
          <ac:spMkLst>
            <pc:docMk/>
            <pc:sldMk cId="3450687452" sldId="265"/>
            <ac:spMk id="5" creationId="{C4154426-9A65-E9CB-D02B-58B85093E2BF}"/>
          </ac:spMkLst>
        </pc:spChg>
        <pc:spChg chg="add mod">
          <ac:chgData name="Helen Howell" userId="e2147ebbe9dd9a14" providerId="LiveId" clId="{1F484FBA-EEBB-4C9B-AC1F-E06FCE9D6E25}" dt="2023-05-30T18:54:52.554" v="1115" actId="1076"/>
          <ac:spMkLst>
            <pc:docMk/>
            <pc:sldMk cId="3450687452" sldId="265"/>
            <ac:spMk id="6" creationId="{8C365E83-6CB2-8D04-6457-1A81182F78F9}"/>
          </ac:spMkLst>
        </pc:spChg>
        <pc:spChg chg="add mod">
          <ac:chgData name="Helen Howell" userId="e2147ebbe9dd9a14" providerId="LiveId" clId="{1F484FBA-EEBB-4C9B-AC1F-E06FCE9D6E25}" dt="2023-05-30T18:54:52.554" v="1115" actId="1076"/>
          <ac:spMkLst>
            <pc:docMk/>
            <pc:sldMk cId="3450687452" sldId="265"/>
            <ac:spMk id="11" creationId="{C6EEBD6E-1973-4D6A-ADC3-8E4517188E69}"/>
          </ac:spMkLst>
        </pc:spChg>
        <pc:spChg chg="add mod">
          <ac:chgData name="Helen Howell" userId="e2147ebbe9dd9a14" providerId="LiveId" clId="{1F484FBA-EEBB-4C9B-AC1F-E06FCE9D6E25}" dt="2023-05-30T18:54:52.554" v="1115" actId="1076"/>
          <ac:spMkLst>
            <pc:docMk/>
            <pc:sldMk cId="3450687452" sldId="265"/>
            <ac:spMk id="12" creationId="{FF63D461-6581-CDDD-FE50-58D385C65CC3}"/>
          </ac:spMkLst>
        </pc:spChg>
        <pc:spChg chg="add mod">
          <ac:chgData name="Helen Howell" userId="e2147ebbe9dd9a14" providerId="LiveId" clId="{1F484FBA-EEBB-4C9B-AC1F-E06FCE9D6E25}" dt="2023-05-30T18:54:52.554" v="1115" actId="1076"/>
          <ac:spMkLst>
            <pc:docMk/>
            <pc:sldMk cId="3450687452" sldId="265"/>
            <ac:spMk id="13" creationId="{2E558E03-919F-E303-90DD-92D8DFA4F785}"/>
          </ac:spMkLst>
        </pc:spChg>
        <pc:cxnChg chg="add mod">
          <ac:chgData name="Helen Howell" userId="e2147ebbe9dd9a14" providerId="LiveId" clId="{1F484FBA-EEBB-4C9B-AC1F-E06FCE9D6E25}" dt="2023-05-30T18:54:52.554" v="1115" actId="1076"/>
          <ac:cxnSpMkLst>
            <pc:docMk/>
            <pc:sldMk cId="3450687452" sldId="265"/>
            <ac:cxnSpMk id="7" creationId="{896B7AF6-36FC-02C5-5D93-82AE6CEDB805}"/>
          </ac:cxnSpMkLst>
        </pc:cxnChg>
        <pc:cxnChg chg="add mod">
          <ac:chgData name="Helen Howell" userId="e2147ebbe9dd9a14" providerId="LiveId" clId="{1F484FBA-EEBB-4C9B-AC1F-E06FCE9D6E25}" dt="2023-05-30T18:54:52.554" v="1115" actId="1076"/>
          <ac:cxnSpMkLst>
            <pc:docMk/>
            <pc:sldMk cId="3450687452" sldId="265"/>
            <ac:cxnSpMk id="8" creationId="{A76DDCC6-C017-6CCD-F6B7-D9506BB95F4F}"/>
          </ac:cxnSpMkLst>
        </pc:cxnChg>
        <pc:cxnChg chg="add mod">
          <ac:chgData name="Helen Howell" userId="e2147ebbe9dd9a14" providerId="LiveId" clId="{1F484FBA-EEBB-4C9B-AC1F-E06FCE9D6E25}" dt="2023-05-30T18:54:52.554" v="1115" actId="1076"/>
          <ac:cxnSpMkLst>
            <pc:docMk/>
            <pc:sldMk cId="3450687452" sldId="265"/>
            <ac:cxnSpMk id="9" creationId="{B9A6876C-7277-80F9-6318-5B413D344A54}"/>
          </ac:cxnSpMkLst>
        </pc:cxnChg>
        <pc:cxnChg chg="add mod">
          <ac:chgData name="Helen Howell" userId="e2147ebbe9dd9a14" providerId="LiveId" clId="{1F484FBA-EEBB-4C9B-AC1F-E06FCE9D6E25}" dt="2023-05-30T18:54:52.554" v="1115" actId="1076"/>
          <ac:cxnSpMkLst>
            <pc:docMk/>
            <pc:sldMk cId="3450687452" sldId="265"/>
            <ac:cxnSpMk id="10" creationId="{4C01B5B5-4B14-02B6-DFCB-7B20AE9F8DB4}"/>
          </ac:cxnSpMkLst>
        </pc:cxnChg>
      </pc:sldChg>
      <pc:sldChg chg="addSp delSp modSp add mod delAnim">
        <pc:chgData name="Helen Howell" userId="e2147ebbe9dd9a14" providerId="LiveId" clId="{1F484FBA-EEBB-4C9B-AC1F-E06FCE9D6E25}" dt="2023-04-30T11:21:17.113" v="479" actId="1076"/>
        <pc:sldMkLst>
          <pc:docMk/>
          <pc:sldMk cId="790500419" sldId="266"/>
        </pc:sldMkLst>
        <pc:spChg chg="mod">
          <ac:chgData name="Helen Howell" userId="e2147ebbe9dd9a14" providerId="LiveId" clId="{1F484FBA-EEBB-4C9B-AC1F-E06FCE9D6E25}" dt="2023-04-30T11:21:02.878" v="477" actId="20577"/>
          <ac:spMkLst>
            <pc:docMk/>
            <pc:sldMk cId="790500419" sldId="266"/>
            <ac:spMk id="2" creationId="{54F8F859-DC01-9329-51A6-3D726756DC13}"/>
          </ac:spMkLst>
        </pc:spChg>
        <pc:spChg chg="del mod">
          <ac:chgData name="Helen Howell" userId="e2147ebbe9dd9a14" providerId="LiveId" clId="{1F484FBA-EEBB-4C9B-AC1F-E06FCE9D6E25}" dt="2023-04-30T11:20:57.352" v="462" actId="478"/>
          <ac:spMkLst>
            <pc:docMk/>
            <pc:sldMk cId="790500419" sldId="266"/>
            <ac:spMk id="3" creationId="{90D186C1-6AA3-727D-8E1E-F5D195CD2FAE}"/>
          </ac:spMkLst>
        </pc:spChg>
        <pc:spChg chg="del mod">
          <ac:chgData name="Helen Howell" userId="e2147ebbe9dd9a14" providerId="LiveId" clId="{1F484FBA-EEBB-4C9B-AC1F-E06FCE9D6E25}" dt="2023-04-30T11:20:57.352" v="462" actId="478"/>
          <ac:spMkLst>
            <pc:docMk/>
            <pc:sldMk cId="790500419" sldId="266"/>
            <ac:spMk id="4" creationId="{B7F93374-1679-7890-8A9E-99BF20313E5C}"/>
          </ac:spMkLst>
        </pc:spChg>
        <pc:spChg chg="del mod">
          <ac:chgData name="Helen Howell" userId="e2147ebbe9dd9a14" providerId="LiveId" clId="{1F484FBA-EEBB-4C9B-AC1F-E06FCE9D6E25}" dt="2023-04-30T11:20:57.352" v="462" actId="478"/>
          <ac:spMkLst>
            <pc:docMk/>
            <pc:sldMk cId="790500419" sldId="266"/>
            <ac:spMk id="6" creationId="{8C365E83-6CB2-8D04-6457-1A81182F78F9}"/>
          </ac:spMkLst>
        </pc:spChg>
        <pc:spChg chg="del mod">
          <ac:chgData name="Helen Howell" userId="e2147ebbe9dd9a14" providerId="LiveId" clId="{1F484FBA-EEBB-4C9B-AC1F-E06FCE9D6E25}" dt="2023-04-30T11:20:57.352" v="462" actId="478"/>
          <ac:spMkLst>
            <pc:docMk/>
            <pc:sldMk cId="790500419" sldId="266"/>
            <ac:spMk id="11" creationId="{C6EEBD6E-1973-4D6A-ADC3-8E4517188E69}"/>
          </ac:spMkLst>
        </pc:spChg>
        <pc:spChg chg="del mod">
          <ac:chgData name="Helen Howell" userId="e2147ebbe9dd9a14" providerId="LiveId" clId="{1F484FBA-EEBB-4C9B-AC1F-E06FCE9D6E25}" dt="2023-04-30T11:20:57.352" v="462" actId="478"/>
          <ac:spMkLst>
            <pc:docMk/>
            <pc:sldMk cId="790500419" sldId="266"/>
            <ac:spMk id="12" creationId="{FF63D461-6581-CDDD-FE50-58D385C65CC3}"/>
          </ac:spMkLst>
        </pc:spChg>
        <pc:spChg chg="del mod">
          <ac:chgData name="Helen Howell" userId="e2147ebbe9dd9a14" providerId="LiveId" clId="{1F484FBA-EEBB-4C9B-AC1F-E06FCE9D6E25}" dt="2023-04-30T11:20:57.352" v="462" actId="478"/>
          <ac:spMkLst>
            <pc:docMk/>
            <pc:sldMk cId="790500419" sldId="266"/>
            <ac:spMk id="13" creationId="{2E558E03-919F-E303-90DD-92D8DFA4F785}"/>
          </ac:spMkLst>
        </pc:spChg>
        <pc:graphicFrameChg chg="add mod">
          <ac:chgData name="Helen Howell" userId="e2147ebbe9dd9a14" providerId="LiveId" clId="{1F484FBA-EEBB-4C9B-AC1F-E06FCE9D6E25}" dt="2023-04-30T11:21:17.113" v="479" actId="1076"/>
          <ac:graphicFrameMkLst>
            <pc:docMk/>
            <pc:sldMk cId="790500419" sldId="266"/>
            <ac:graphicFrameMk id="5" creationId="{E844F07F-2161-4A99-214A-0828DE4B7988}"/>
          </ac:graphicFrameMkLst>
        </pc:graphicFrameChg>
        <pc:cxnChg chg="del mod">
          <ac:chgData name="Helen Howell" userId="e2147ebbe9dd9a14" providerId="LiveId" clId="{1F484FBA-EEBB-4C9B-AC1F-E06FCE9D6E25}" dt="2023-04-30T11:20:57.352" v="462" actId="478"/>
          <ac:cxnSpMkLst>
            <pc:docMk/>
            <pc:sldMk cId="790500419" sldId="266"/>
            <ac:cxnSpMk id="7" creationId="{896B7AF6-36FC-02C5-5D93-82AE6CEDB805}"/>
          </ac:cxnSpMkLst>
        </pc:cxnChg>
        <pc:cxnChg chg="del mod">
          <ac:chgData name="Helen Howell" userId="e2147ebbe9dd9a14" providerId="LiveId" clId="{1F484FBA-EEBB-4C9B-AC1F-E06FCE9D6E25}" dt="2023-04-30T11:20:57.352" v="462" actId="478"/>
          <ac:cxnSpMkLst>
            <pc:docMk/>
            <pc:sldMk cId="790500419" sldId="266"/>
            <ac:cxnSpMk id="8" creationId="{A76DDCC6-C017-6CCD-F6B7-D9506BB95F4F}"/>
          </ac:cxnSpMkLst>
        </pc:cxnChg>
        <pc:cxnChg chg="del mod">
          <ac:chgData name="Helen Howell" userId="e2147ebbe9dd9a14" providerId="LiveId" clId="{1F484FBA-EEBB-4C9B-AC1F-E06FCE9D6E25}" dt="2023-04-30T11:20:57.352" v="462" actId="478"/>
          <ac:cxnSpMkLst>
            <pc:docMk/>
            <pc:sldMk cId="790500419" sldId="266"/>
            <ac:cxnSpMk id="9" creationId="{B9A6876C-7277-80F9-6318-5B413D344A54}"/>
          </ac:cxnSpMkLst>
        </pc:cxnChg>
        <pc:cxnChg chg="del mod">
          <ac:chgData name="Helen Howell" userId="e2147ebbe9dd9a14" providerId="LiveId" clId="{1F484FBA-EEBB-4C9B-AC1F-E06FCE9D6E25}" dt="2023-04-30T11:20:57.352" v="462" actId="478"/>
          <ac:cxnSpMkLst>
            <pc:docMk/>
            <pc:sldMk cId="790500419" sldId="266"/>
            <ac:cxnSpMk id="10" creationId="{4C01B5B5-4B14-02B6-DFCB-7B20AE9F8DB4}"/>
          </ac:cxnSpMkLst>
        </pc:cxnChg>
      </pc:sldChg>
      <pc:sldChg chg="add">
        <pc:chgData name="Helen Howell" userId="e2147ebbe9dd9a14" providerId="LiveId" clId="{1F484FBA-EEBB-4C9B-AC1F-E06FCE9D6E25}" dt="2023-04-30T11:21:45.531" v="480"/>
        <pc:sldMkLst>
          <pc:docMk/>
          <pc:sldMk cId="2364211878" sldId="410"/>
        </pc:sldMkLst>
      </pc:sldChg>
      <pc:sldChg chg="addSp delSp modSp add mod ord modAnim">
        <pc:chgData name="Helen Howell" userId="e2147ebbe9dd9a14" providerId="LiveId" clId="{1F484FBA-EEBB-4C9B-AC1F-E06FCE9D6E25}" dt="2023-04-30T11:24:10.375" v="514" actId="1076"/>
        <pc:sldMkLst>
          <pc:docMk/>
          <pc:sldMk cId="371951496" sldId="411"/>
        </pc:sldMkLst>
        <pc:spChg chg="mod">
          <ac:chgData name="Helen Howell" userId="e2147ebbe9dd9a14" providerId="LiveId" clId="{1F484FBA-EEBB-4C9B-AC1F-E06FCE9D6E25}" dt="2023-04-30T11:23:59.418" v="512" actId="122"/>
          <ac:spMkLst>
            <pc:docMk/>
            <pc:sldMk cId="371951496" sldId="411"/>
            <ac:spMk id="2" creationId="{54F8F859-DC01-9329-51A6-3D726756DC13}"/>
          </ac:spMkLst>
        </pc:spChg>
        <pc:spChg chg="add mod">
          <ac:chgData name="Helen Howell" userId="e2147ebbe9dd9a14" providerId="LiveId" clId="{1F484FBA-EEBB-4C9B-AC1F-E06FCE9D6E25}" dt="2023-04-30T11:24:05.991" v="513" actId="1076"/>
          <ac:spMkLst>
            <pc:docMk/>
            <pc:sldMk cId="371951496" sldId="411"/>
            <ac:spMk id="3" creationId="{196818EC-E25C-FB2C-22DB-1C81C6DDEF9E}"/>
          </ac:spMkLst>
        </pc:spChg>
        <pc:spChg chg="add mod">
          <ac:chgData name="Helen Howell" userId="e2147ebbe9dd9a14" providerId="LiveId" clId="{1F484FBA-EEBB-4C9B-AC1F-E06FCE9D6E25}" dt="2023-04-30T11:24:10.375" v="514" actId="1076"/>
          <ac:spMkLst>
            <pc:docMk/>
            <pc:sldMk cId="371951496" sldId="411"/>
            <ac:spMk id="4" creationId="{E116ECC5-2A26-8446-5302-37E2D1BD20CB}"/>
          </ac:spMkLst>
        </pc:spChg>
        <pc:spChg chg="add mod">
          <ac:chgData name="Helen Howell" userId="e2147ebbe9dd9a14" providerId="LiveId" clId="{1F484FBA-EEBB-4C9B-AC1F-E06FCE9D6E25}" dt="2023-04-30T11:23:35.652" v="507"/>
          <ac:spMkLst>
            <pc:docMk/>
            <pc:sldMk cId="371951496" sldId="411"/>
            <ac:spMk id="6" creationId="{40687475-F26F-85A2-3310-685DF6DAE50E}"/>
          </ac:spMkLst>
        </pc:spChg>
        <pc:graphicFrameChg chg="del">
          <ac:chgData name="Helen Howell" userId="e2147ebbe9dd9a14" providerId="LiveId" clId="{1F484FBA-EEBB-4C9B-AC1F-E06FCE9D6E25}" dt="2023-04-30T11:23:34.968" v="506" actId="478"/>
          <ac:graphicFrameMkLst>
            <pc:docMk/>
            <pc:sldMk cId="371951496" sldId="411"/>
            <ac:graphicFrameMk id="5" creationId="{E844F07F-2161-4A99-214A-0828DE4B7988}"/>
          </ac:graphicFrameMkLst>
        </pc:graphicFrameChg>
      </pc:sldChg>
      <pc:sldChg chg="addSp delSp modSp new del mod">
        <pc:chgData name="Helen Howell" userId="e2147ebbe9dd9a14" providerId="LiveId" clId="{1F484FBA-EEBB-4C9B-AC1F-E06FCE9D6E25}" dt="2023-04-30T11:46:00.360" v="977" actId="2696"/>
        <pc:sldMkLst>
          <pc:docMk/>
          <pc:sldMk cId="600221855" sldId="412"/>
        </pc:sldMkLst>
        <pc:spChg chg="mod">
          <ac:chgData name="Helen Howell" userId="e2147ebbe9dd9a14" providerId="LiveId" clId="{1F484FBA-EEBB-4C9B-AC1F-E06FCE9D6E25}" dt="2023-04-30T11:27:22.078" v="604" actId="20577"/>
          <ac:spMkLst>
            <pc:docMk/>
            <pc:sldMk cId="600221855" sldId="412"/>
            <ac:spMk id="2" creationId="{5DD82596-3E04-749B-B9E5-EC0BF3CACC47}"/>
          </ac:spMkLst>
        </pc:spChg>
        <pc:spChg chg="del">
          <ac:chgData name="Helen Howell" userId="e2147ebbe9dd9a14" providerId="LiveId" clId="{1F484FBA-EEBB-4C9B-AC1F-E06FCE9D6E25}" dt="2023-04-30T11:24:47.508" v="517" actId="478"/>
          <ac:spMkLst>
            <pc:docMk/>
            <pc:sldMk cId="600221855" sldId="412"/>
            <ac:spMk id="3" creationId="{A6AC3606-1CFC-D563-E72C-0D75C4FA7D9C}"/>
          </ac:spMkLst>
        </pc:spChg>
        <pc:spChg chg="del">
          <ac:chgData name="Helen Howell" userId="e2147ebbe9dd9a14" providerId="LiveId" clId="{1F484FBA-EEBB-4C9B-AC1F-E06FCE9D6E25}" dt="2023-04-30T11:24:44.931" v="516" actId="478"/>
          <ac:spMkLst>
            <pc:docMk/>
            <pc:sldMk cId="600221855" sldId="412"/>
            <ac:spMk id="4" creationId="{1BD1A2D4-383B-F55E-71C8-5D199FACCBC0}"/>
          </ac:spMkLst>
        </pc:spChg>
        <pc:spChg chg="add mod">
          <ac:chgData name="Helen Howell" userId="e2147ebbe9dd9a14" providerId="LiveId" clId="{1F484FBA-EEBB-4C9B-AC1F-E06FCE9D6E25}" dt="2023-04-30T11:25:52.938" v="528" actId="207"/>
          <ac:spMkLst>
            <pc:docMk/>
            <pc:sldMk cId="600221855" sldId="412"/>
            <ac:spMk id="5" creationId="{FEBE96DF-84A4-24C3-54F2-B60BD5D7D569}"/>
          </ac:spMkLst>
        </pc:spChg>
        <pc:spChg chg="add mod">
          <ac:chgData name="Helen Howell" userId="e2147ebbe9dd9a14" providerId="LiveId" clId="{1F484FBA-EEBB-4C9B-AC1F-E06FCE9D6E25}" dt="2023-04-30T11:26:10.958" v="530"/>
          <ac:spMkLst>
            <pc:docMk/>
            <pc:sldMk cId="600221855" sldId="412"/>
            <ac:spMk id="7" creationId="{8D9FC237-B913-D5AC-9422-CFD9ABC4CF03}"/>
          </ac:spMkLst>
        </pc:spChg>
        <pc:picChg chg="add mod">
          <ac:chgData name="Helen Howell" userId="e2147ebbe9dd9a14" providerId="LiveId" clId="{1F484FBA-EEBB-4C9B-AC1F-E06FCE9D6E25}" dt="2023-04-30T11:25:59.751" v="529" actId="14100"/>
          <ac:picMkLst>
            <pc:docMk/>
            <pc:sldMk cId="600221855" sldId="412"/>
            <ac:picMk id="6" creationId="{B530393B-D78E-2A1D-0808-9CA12B706EDA}"/>
          </ac:picMkLst>
        </pc:picChg>
      </pc:sldChg>
      <pc:sldChg chg="modSp new mod ord">
        <pc:chgData name="Helen Howell" userId="e2147ebbe9dd9a14" providerId="LiveId" clId="{1F484FBA-EEBB-4C9B-AC1F-E06FCE9D6E25}" dt="2023-04-30T11:30:17.254" v="672"/>
        <pc:sldMkLst>
          <pc:docMk/>
          <pc:sldMk cId="4082450618" sldId="413"/>
        </pc:sldMkLst>
        <pc:spChg chg="mod">
          <ac:chgData name="Helen Howell" userId="e2147ebbe9dd9a14" providerId="LiveId" clId="{1F484FBA-EEBB-4C9B-AC1F-E06FCE9D6E25}" dt="2023-04-30T11:29:42.919" v="666" actId="1076"/>
          <ac:spMkLst>
            <pc:docMk/>
            <pc:sldMk cId="4082450618" sldId="413"/>
            <ac:spMk id="2" creationId="{3C77F8CA-594A-28A8-C4CC-B5DF8A50EB37}"/>
          </ac:spMkLst>
        </pc:spChg>
        <pc:spChg chg="mod">
          <ac:chgData name="Helen Howell" userId="e2147ebbe9dd9a14" providerId="LiveId" clId="{1F484FBA-EEBB-4C9B-AC1F-E06FCE9D6E25}" dt="2023-04-30T11:30:09.735" v="670" actId="403"/>
          <ac:spMkLst>
            <pc:docMk/>
            <pc:sldMk cId="4082450618" sldId="413"/>
            <ac:spMk id="4" creationId="{8CFBE44E-A95F-F7FD-1A95-BB7E68470F9C}"/>
          </ac:spMkLst>
        </pc:spChg>
      </pc:sldChg>
      <pc:sldChg chg="addSp delSp modSp new mod">
        <pc:chgData name="Helen Howell" userId="e2147ebbe9dd9a14" providerId="LiveId" clId="{1F484FBA-EEBB-4C9B-AC1F-E06FCE9D6E25}" dt="2023-05-29T19:20:15.161" v="1112" actId="20577"/>
        <pc:sldMkLst>
          <pc:docMk/>
          <pc:sldMk cId="1910206008" sldId="414"/>
        </pc:sldMkLst>
        <pc:spChg chg="mod">
          <ac:chgData name="Helen Howell" userId="e2147ebbe9dd9a14" providerId="LiveId" clId="{1F484FBA-EEBB-4C9B-AC1F-E06FCE9D6E25}" dt="2023-04-30T11:31:51.026" v="709" actId="20577"/>
          <ac:spMkLst>
            <pc:docMk/>
            <pc:sldMk cId="1910206008" sldId="414"/>
            <ac:spMk id="2" creationId="{9BCC7421-39FE-50C3-6FCB-7EF0BC592F35}"/>
          </ac:spMkLst>
        </pc:spChg>
        <pc:spChg chg="del">
          <ac:chgData name="Helen Howell" userId="e2147ebbe9dd9a14" providerId="LiveId" clId="{1F484FBA-EEBB-4C9B-AC1F-E06FCE9D6E25}" dt="2023-04-30T11:36:22.839" v="770" actId="478"/>
          <ac:spMkLst>
            <pc:docMk/>
            <pc:sldMk cId="1910206008" sldId="414"/>
            <ac:spMk id="3" creationId="{FB43F42E-1A2D-7A85-5C05-AC5578B872D6}"/>
          </ac:spMkLst>
        </pc:spChg>
        <pc:spChg chg="mod">
          <ac:chgData name="Helen Howell" userId="e2147ebbe9dd9a14" providerId="LiveId" clId="{1F484FBA-EEBB-4C9B-AC1F-E06FCE9D6E25}" dt="2023-04-30T11:39:56.364" v="833" actId="113"/>
          <ac:spMkLst>
            <pc:docMk/>
            <pc:sldMk cId="1910206008" sldId="414"/>
            <ac:spMk id="4" creationId="{AD4B6BAE-A34D-7D8B-07E5-CB9AF14807C8}"/>
          </ac:spMkLst>
        </pc:spChg>
        <pc:spChg chg="add mod">
          <ac:chgData name="Helen Howell" userId="e2147ebbe9dd9a14" providerId="LiveId" clId="{1F484FBA-EEBB-4C9B-AC1F-E06FCE9D6E25}" dt="2023-05-29T19:20:15.161" v="1112" actId="20577"/>
          <ac:spMkLst>
            <pc:docMk/>
            <pc:sldMk cId="1910206008" sldId="414"/>
            <ac:spMk id="5" creationId="{FCDB5412-B802-8AA8-700E-1810419E14CD}"/>
          </ac:spMkLst>
        </pc:spChg>
      </pc:sldChg>
      <pc:sldChg chg="addSp delSp modSp add mod">
        <pc:chgData name="Helen Howell" userId="e2147ebbe9dd9a14" providerId="LiveId" clId="{1F484FBA-EEBB-4C9B-AC1F-E06FCE9D6E25}" dt="2023-05-30T18:58:00.429" v="1117" actId="1076"/>
        <pc:sldMkLst>
          <pc:docMk/>
          <pc:sldMk cId="2164973460" sldId="415"/>
        </pc:sldMkLst>
        <pc:spChg chg="add mod">
          <ac:chgData name="Helen Howell" userId="e2147ebbe9dd9a14" providerId="LiveId" clId="{1F484FBA-EEBB-4C9B-AC1F-E06FCE9D6E25}" dt="2023-05-30T18:57:36.457" v="1116" actId="1076"/>
          <ac:spMkLst>
            <pc:docMk/>
            <pc:sldMk cId="2164973460" sldId="415"/>
            <ac:spMk id="2" creationId="{2BDB94CD-41CC-9D6E-180F-E6AC51B6A9AE}"/>
          </ac:spMkLst>
        </pc:spChg>
        <pc:spChg chg="add mod">
          <ac:chgData name="Helen Howell" userId="e2147ebbe9dd9a14" providerId="LiveId" clId="{1F484FBA-EEBB-4C9B-AC1F-E06FCE9D6E25}" dt="2023-05-30T18:58:00.429" v="1117" actId="1076"/>
          <ac:spMkLst>
            <pc:docMk/>
            <pc:sldMk cId="2164973460" sldId="415"/>
            <ac:spMk id="4" creationId="{9C96F469-1FDF-286B-EE1F-A2B1319CEF82}"/>
          </ac:spMkLst>
        </pc:spChg>
        <pc:spChg chg="mod">
          <ac:chgData name="Helen Howell" userId="e2147ebbe9dd9a14" providerId="LiveId" clId="{1F484FBA-EEBB-4C9B-AC1F-E06FCE9D6E25}" dt="2023-04-30T11:47:45.783" v="1085" actId="20577"/>
          <ac:spMkLst>
            <pc:docMk/>
            <pc:sldMk cId="2164973460" sldId="415"/>
            <ac:spMk id="5" creationId="{4CAABBE9-F438-C864-23FB-D7A9FBF9943F}"/>
          </ac:spMkLst>
        </pc:spChg>
        <pc:spChg chg="del">
          <ac:chgData name="Helen Howell" userId="e2147ebbe9dd9a14" providerId="LiveId" clId="{1F484FBA-EEBB-4C9B-AC1F-E06FCE9D6E25}" dt="2023-04-30T11:43:36.813" v="838" actId="478"/>
          <ac:spMkLst>
            <pc:docMk/>
            <pc:sldMk cId="2164973460" sldId="415"/>
            <ac:spMk id="6" creationId="{8B34B549-22E9-33D2-37AC-8565B73924B4}"/>
          </ac:spMkLst>
        </pc:spChg>
        <pc:picChg chg="add mod">
          <ac:chgData name="Helen Howell" userId="e2147ebbe9dd9a14" providerId="LiveId" clId="{1F484FBA-EEBB-4C9B-AC1F-E06FCE9D6E25}" dt="2023-04-30T11:43:28.546" v="837"/>
          <ac:picMkLst>
            <pc:docMk/>
            <pc:sldMk cId="2164973460" sldId="415"/>
            <ac:picMk id="3" creationId="{A6461C34-EC05-3CF0-C126-FB42A94567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C82E1-759B-426F-9886-A6E7CD8B17A4}" type="datetimeFigureOut">
              <a:rPr lang="en-GB" smtClean="0"/>
              <a:t>30/05/2023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85F79-898F-4E5A-BEBD-C7700B173569}" type="slidenum">
              <a:rPr lang="en-GB" smtClean="0"/>
              <a:t>‹#›</a:t>
            </a:fld>
            <a:endParaRPr lang="en-GB"/>
          </a:p>
        </p:txBody>
      </p:sp>
    </p:spTree>
    <p:extLst>
      <p:ext uri="{BB962C8B-B14F-4D97-AF65-F5344CB8AC3E}">
        <p14:creationId xmlns:p14="http://schemas.microsoft.com/office/powerpoint/2010/main" val="152331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935DFA-01BD-478F-96CD-6B10E86098C4}" type="slidenum">
              <a:rPr lang="en-GB" smtClean="0"/>
              <a:t>14</a:t>
            </a:fld>
            <a:endParaRPr lang="en-GB"/>
          </a:p>
        </p:txBody>
      </p:sp>
    </p:spTree>
    <p:extLst>
      <p:ext uri="{BB962C8B-B14F-4D97-AF65-F5344CB8AC3E}">
        <p14:creationId xmlns:p14="http://schemas.microsoft.com/office/powerpoint/2010/main" val="1900610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2E34E1C-47E0-D85F-614D-B5AB30F4B5D9}"/>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E26A1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8" name="Text Placeholder 6">
            <a:extLst>
              <a:ext uri="{FF2B5EF4-FFF2-40B4-BE49-F238E27FC236}">
                <a16:creationId xmlns:a16="http://schemas.microsoft.com/office/drawing/2014/main" id="{6F32FD31-6263-49ED-ED06-AC4C054D5DA0}"/>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a:solidFill>
                  <a:srgbClr val="2E3036"/>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9" name="Picture 8" descr="Logo&#10;&#10;Description automatically generated">
            <a:extLst>
              <a:ext uri="{FF2B5EF4-FFF2-40B4-BE49-F238E27FC236}">
                <a16:creationId xmlns:a16="http://schemas.microsoft.com/office/drawing/2014/main" id="{7C25663F-B172-1F49-9A5D-CD2180BA46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698411" y="578918"/>
            <a:ext cx="1525474" cy="596208"/>
          </a:xfrm>
          <a:prstGeom prst="rect">
            <a:avLst/>
          </a:prstGeom>
        </p:spPr>
      </p:pic>
      <p:sp>
        <p:nvSpPr>
          <p:cNvPr id="10" name="Rectangle 9">
            <a:extLst>
              <a:ext uri="{FF2B5EF4-FFF2-40B4-BE49-F238E27FC236}">
                <a16:creationId xmlns:a16="http://schemas.microsoft.com/office/drawing/2014/main" id="{95CFF995-E3D9-7A5A-6FC8-4D7B7624D896}"/>
              </a:ext>
            </a:extLst>
          </p:cNvPr>
          <p:cNvSpPr/>
          <p:nvPr userDrawn="1"/>
        </p:nvSpPr>
        <p:spPr>
          <a:xfrm>
            <a:off x="0" y="6318000"/>
            <a:ext cx="12192000" cy="54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6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BE45-4D3A-C2C0-0DCB-39ADE9D776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52426-C560-1B83-1D05-34DE4D573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686C1-CC95-E45C-D6B2-063C3E133CB6}"/>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5" name="Footer Placeholder 4">
            <a:extLst>
              <a:ext uri="{FF2B5EF4-FFF2-40B4-BE49-F238E27FC236}">
                <a16:creationId xmlns:a16="http://schemas.microsoft.com/office/drawing/2014/main" id="{4D6E1182-4F8B-622A-0112-DC2B5FFFA4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20917-8357-B5AA-D4A4-628F561BF52B}"/>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288622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2961A-EDBC-B586-E779-BDBBB819B4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DE89C0-DCB4-B166-6D55-0FDDE47197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0AB797-C714-EDE4-09AF-4696CAD5CF4F}"/>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5" name="Footer Placeholder 4">
            <a:extLst>
              <a:ext uri="{FF2B5EF4-FFF2-40B4-BE49-F238E27FC236}">
                <a16:creationId xmlns:a16="http://schemas.microsoft.com/office/drawing/2014/main" id="{2E67CAFE-F071-640A-F4CE-22D378139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0D4F30-7102-6CB6-2B69-8C24454B4AF7}"/>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109130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DED68-A3BF-8546-8FBC-C45EBBBD04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FFB4C8-7461-CF47-923F-4BCB438385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1055EF-C74F-734E-B684-D95DA7336F03}"/>
              </a:ext>
            </a:extLst>
          </p:cNvPr>
          <p:cNvSpPr>
            <a:spLocks noGrp="1"/>
          </p:cNvSpPr>
          <p:nvPr>
            <p:ph type="dt" sz="half" idx="10"/>
          </p:nvPr>
        </p:nvSpPr>
        <p:spPr/>
        <p:txBody>
          <a:bodyPr/>
          <a:lstStyle/>
          <a:p>
            <a:fld id="{C3684D15-20DA-8D4C-8CBE-7E05A06D6761}" type="datetimeFigureOut">
              <a:rPr lang="en-US" smtClean="0"/>
              <a:t>5/30/2023</a:t>
            </a:fld>
            <a:endParaRPr lang="en-US"/>
          </a:p>
        </p:txBody>
      </p:sp>
      <p:sp>
        <p:nvSpPr>
          <p:cNvPr id="5" name="Footer Placeholder 4">
            <a:extLst>
              <a:ext uri="{FF2B5EF4-FFF2-40B4-BE49-F238E27FC236}">
                <a16:creationId xmlns:a16="http://schemas.microsoft.com/office/drawing/2014/main" id="{927982D7-B8D6-2A42-B531-F9C258E11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760AA-ECB8-654B-9FC4-F79F7B67C702}"/>
              </a:ext>
            </a:extLst>
          </p:cNvPr>
          <p:cNvSpPr>
            <a:spLocks noGrp="1"/>
          </p:cNvSpPr>
          <p:nvPr>
            <p:ph type="sldNum" sz="quarter" idx="12"/>
          </p:nvPr>
        </p:nvSpPr>
        <p:spPr/>
        <p:txBody>
          <a:bodyPr/>
          <a:lstStyle/>
          <a:p>
            <a:fld id="{03FF3298-5892-D441-A14E-FB3F194F07F2}" type="slidenum">
              <a:rPr lang="en-US" smtClean="0"/>
              <a:t>‹#›</a:t>
            </a:fld>
            <a:endParaRPr lang="en-US"/>
          </a:p>
        </p:txBody>
      </p:sp>
    </p:spTree>
    <p:extLst>
      <p:ext uri="{BB962C8B-B14F-4D97-AF65-F5344CB8AC3E}">
        <p14:creationId xmlns:p14="http://schemas.microsoft.com/office/powerpoint/2010/main" val="118159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255E6A7F-9876-C808-8351-7240B77ABE0B}"/>
              </a:ext>
            </a:extLst>
          </p:cNvPr>
          <p:cNvSpPr>
            <a:spLocks noGrp="1"/>
          </p:cNvSpPr>
          <p:nvPr>
            <p:ph type="body" sz="quarter" idx="10" hasCustomPrompt="1"/>
          </p:nvPr>
        </p:nvSpPr>
        <p:spPr>
          <a:xfrm>
            <a:off x="638174" y="606830"/>
            <a:ext cx="9834568"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8" name="Text Placeholder 12">
            <a:extLst>
              <a:ext uri="{FF2B5EF4-FFF2-40B4-BE49-F238E27FC236}">
                <a16:creationId xmlns:a16="http://schemas.microsoft.com/office/drawing/2014/main" id="{5834D3CC-7D3E-E097-3C7F-8F84BD0026E2}"/>
              </a:ext>
            </a:extLst>
          </p:cNvPr>
          <p:cNvSpPr>
            <a:spLocks noGrp="1"/>
          </p:cNvSpPr>
          <p:nvPr>
            <p:ph type="body" sz="quarter" idx="11" hasCustomPrompt="1"/>
          </p:nvPr>
        </p:nvSpPr>
        <p:spPr>
          <a:xfrm>
            <a:off x="638174" y="1728338"/>
            <a:ext cx="11115675" cy="457200"/>
          </a:xfrm>
        </p:spPr>
        <p:txBody>
          <a:bodyPr>
            <a:noAutofit/>
          </a:bodyPr>
          <a:lstStyle>
            <a:lvl1pPr marL="0" indent="0">
              <a:buNone/>
              <a:defRPr b="1">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9" name="Text Placeholder 14">
            <a:extLst>
              <a:ext uri="{FF2B5EF4-FFF2-40B4-BE49-F238E27FC236}">
                <a16:creationId xmlns:a16="http://schemas.microsoft.com/office/drawing/2014/main" id="{BD59AB73-1547-2DFA-2071-2094E24DB761}"/>
              </a:ext>
            </a:extLst>
          </p:cNvPr>
          <p:cNvSpPr>
            <a:spLocks noGrp="1"/>
          </p:cNvSpPr>
          <p:nvPr>
            <p:ph type="body" sz="quarter" idx="12" hasCustomPrompt="1"/>
          </p:nvPr>
        </p:nvSpPr>
        <p:spPr>
          <a:xfrm>
            <a:off x="638174" y="2423663"/>
            <a:ext cx="11115675" cy="3526367"/>
          </a:xfrm>
        </p:spPr>
        <p:txBody>
          <a:bodyPr>
            <a:norm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10" name="Picture 9" descr="Logo&#10;&#10;Description automatically generated">
            <a:extLst>
              <a:ext uri="{FF2B5EF4-FFF2-40B4-BE49-F238E27FC236}">
                <a16:creationId xmlns:a16="http://schemas.microsoft.com/office/drawing/2014/main" id="{425D3114-C339-F270-6EFB-2BFB3A3572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F15384D7-018F-B341-FCD6-39E54773FFE6}"/>
              </a:ext>
            </a:extLst>
          </p:cNvPr>
          <p:cNvSpPr/>
          <p:nvPr userDrawn="1"/>
        </p:nvSpPr>
        <p:spPr>
          <a:xfrm>
            <a:off x="0" y="6318000"/>
            <a:ext cx="12192000" cy="54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483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1364F6-4C8A-9EB9-54B8-EF17CB124D05}"/>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10A9C674-55E1-E63C-6FF7-82EEE5F53020}"/>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pic>
        <p:nvPicPr>
          <p:cNvPr id="9" name="Picture 8" descr="Logo&#10;&#10;Description automatically generated">
            <a:extLst>
              <a:ext uri="{FF2B5EF4-FFF2-40B4-BE49-F238E27FC236}">
                <a16:creationId xmlns:a16="http://schemas.microsoft.com/office/drawing/2014/main" id="{D4FE8075-8446-A182-191D-F6FF672144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0" name="Text Placeholder 14">
            <a:extLst>
              <a:ext uri="{FF2B5EF4-FFF2-40B4-BE49-F238E27FC236}">
                <a16:creationId xmlns:a16="http://schemas.microsoft.com/office/drawing/2014/main" id="{365646CB-75D2-2605-54B3-9511BA4A6B7E}"/>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1" name="TextBox 10">
            <a:extLst>
              <a:ext uri="{FF2B5EF4-FFF2-40B4-BE49-F238E27FC236}">
                <a16:creationId xmlns:a16="http://schemas.microsoft.com/office/drawing/2014/main" id="{19F7A122-D73C-933A-0A2A-98C4E44AADE3}"/>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2" name="Rectangle 11">
            <a:extLst>
              <a:ext uri="{FF2B5EF4-FFF2-40B4-BE49-F238E27FC236}">
                <a16:creationId xmlns:a16="http://schemas.microsoft.com/office/drawing/2014/main" id="{5B4A6AAA-3978-6667-384B-48004E4597C3}"/>
              </a:ext>
            </a:extLst>
          </p:cNvPr>
          <p:cNvSpPr/>
          <p:nvPr userDrawn="1"/>
        </p:nvSpPr>
        <p:spPr>
          <a:xfrm>
            <a:off x="0" y="6318000"/>
            <a:ext cx="12192000" cy="54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9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4062671-1497-D19B-039E-B1A42805E4FC}"/>
              </a:ext>
            </a:extLst>
          </p:cNvPr>
          <p:cNvSpPr>
            <a:spLocks noGrp="1"/>
          </p:cNvSpPr>
          <p:nvPr>
            <p:ph type="body" sz="quarter" idx="10" hasCustomPrompt="1"/>
          </p:nvPr>
        </p:nvSpPr>
        <p:spPr>
          <a:xfrm>
            <a:off x="0" y="2451078"/>
            <a:ext cx="12192000" cy="1006429"/>
          </a:xfrm>
        </p:spPr>
        <p:txBody>
          <a:bodyPr>
            <a:spAutoFit/>
          </a:bodyPr>
          <a:lstStyle>
            <a:lvl1pPr marL="0" indent="0" algn="ctr">
              <a:buNone/>
              <a:defRPr sz="6600" b="1">
                <a:solidFill>
                  <a:srgbClr val="E26A1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
        <p:nvSpPr>
          <p:cNvPr id="9" name="Text Placeholder 6">
            <a:extLst>
              <a:ext uri="{FF2B5EF4-FFF2-40B4-BE49-F238E27FC236}">
                <a16:creationId xmlns:a16="http://schemas.microsoft.com/office/drawing/2014/main" id="{B442AB73-A6A1-E35C-56EF-841DA3E6607D}"/>
              </a:ext>
            </a:extLst>
          </p:cNvPr>
          <p:cNvSpPr>
            <a:spLocks noGrp="1"/>
          </p:cNvSpPr>
          <p:nvPr>
            <p:ph type="body" sz="quarter" idx="11" hasCustomPrompt="1"/>
          </p:nvPr>
        </p:nvSpPr>
        <p:spPr>
          <a:xfrm>
            <a:off x="0" y="3594079"/>
            <a:ext cx="12192000" cy="757130"/>
          </a:xfrm>
        </p:spPr>
        <p:txBody>
          <a:bodyPr>
            <a:spAutoFit/>
          </a:bodyPr>
          <a:lstStyle>
            <a:lvl1pPr marL="0" indent="0" algn="ctr">
              <a:buNone/>
              <a:defRPr sz="4800" b="0">
                <a:solidFill>
                  <a:srgbClr val="2E3036"/>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pic>
        <p:nvPicPr>
          <p:cNvPr id="10" name="Picture 9" descr="Logo&#10;&#10;Description automatically generated">
            <a:extLst>
              <a:ext uri="{FF2B5EF4-FFF2-40B4-BE49-F238E27FC236}">
                <a16:creationId xmlns:a16="http://schemas.microsoft.com/office/drawing/2014/main" id="{5709EA91-366D-F4F6-1B45-A0DC2D5B8C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624A0C68-42DD-B6FA-33B5-1A3E867514C1}"/>
              </a:ext>
            </a:extLst>
          </p:cNvPr>
          <p:cNvSpPr/>
          <p:nvPr userDrawn="1"/>
        </p:nvSpPr>
        <p:spPr>
          <a:xfrm>
            <a:off x="0" y="6318000"/>
            <a:ext cx="12192000" cy="54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606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086B-9D58-0349-347C-EEC918F377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B4416B-BA92-03ED-B687-665EF6E1A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941743-CFFB-C719-3DE5-A49BEDE20C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A81F48-B5C1-8E68-6710-A37D67DC7B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9F619C-C872-6E7E-97A2-72A5D565C5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812C63-AE18-5528-5970-ABE3486BC642}"/>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8" name="Footer Placeholder 7">
            <a:extLst>
              <a:ext uri="{FF2B5EF4-FFF2-40B4-BE49-F238E27FC236}">
                <a16:creationId xmlns:a16="http://schemas.microsoft.com/office/drawing/2014/main" id="{9C0DB5EA-A056-E2DA-22CC-3F20F00BA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C93DD2-36C3-0D01-D402-DB6848220AC4}"/>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3314409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3EB3-A9FE-7A26-DA85-1AF214B0B7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33E088-FB11-E664-F596-7414A9C02AAD}"/>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4" name="Footer Placeholder 3">
            <a:extLst>
              <a:ext uri="{FF2B5EF4-FFF2-40B4-BE49-F238E27FC236}">
                <a16:creationId xmlns:a16="http://schemas.microsoft.com/office/drawing/2014/main" id="{7E6DF8A1-4E48-9460-8508-362C0717C0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C231E9-428D-B586-051A-8D56403E80F6}"/>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342744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E57195-5DF4-7643-7D6D-B7366C2E2E8E}"/>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3" name="Footer Placeholder 2">
            <a:extLst>
              <a:ext uri="{FF2B5EF4-FFF2-40B4-BE49-F238E27FC236}">
                <a16:creationId xmlns:a16="http://schemas.microsoft.com/office/drawing/2014/main" id="{C4E9283B-54FB-F6B6-E2F3-30D7533C09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A8DBA-A779-C8E4-6A80-FFAD1FEFC1EC}"/>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108879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2221-5680-7C21-27B1-C75B88BB1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0D3463-DB55-523C-DA86-6AE4BD486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12C53E-C49C-64C9-6F57-B42C2177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82B82-222A-7B78-56E7-2C330044B881}"/>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6" name="Footer Placeholder 5">
            <a:extLst>
              <a:ext uri="{FF2B5EF4-FFF2-40B4-BE49-F238E27FC236}">
                <a16:creationId xmlns:a16="http://schemas.microsoft.com/office/drawing/2014/main" id="{0E7F88B2-E78D-2691-E6EB-8AC484F7DD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3C636B-F19A-0C3D-A4AB-9E52789179F8}"/>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409464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803D-F215-42AF-F885-2AE7B5CEBB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D3D2CF-2D30-DFA4-886A-E370F307F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098F4A-B16C-7778-9BBF-8ECF24642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9DBC09-75CD-CBB6-E736-3BF689A3C980}"/>
              </a:ext>
            </a:extLst>
          </p:cNvPr>
          <p:cNvSpPr>
            <a:spLocks noGrp="1"/>
          </p:cNvSpPr>
          <p:nvPr>
            <p:ph type="dt" sz="half" idx="10"/>
          </p:nvPr>
        </p:nvSpPr>
        <p:spPr/>
        <p:txBody>
          <a:bodyPr/>
          <a:lstStyle/>
          <a:p>
            <a:fld id="{227F4F5E-E98D-48EC-990F-E29BBE60A424}" type="datetimeFigureOut">
              <a:rPr lang="en-GB" smtClean="0"/>
              <a:t>30/05/2023</a:t>
            </a:fld>
            <a:endParaRPr lang="en-GB"/>
          </a:p>
        </p:txBody>
      </p:sp>
      <p:sp>
        <p:nvSpPr>
          <p:cNvPr id="6" name="Footer Placeholder 5">
            <a:extLst>
              <a:ext uri="{FF2B5EF4-FFF2-40B4-BE49-F238E27FC236}">
                <a16:creationId xmlns:a16="http://schemas.microsoft.com/office/drawing/2014/main" id="{E13096F1-6A76-33CC-A309-BEE3D52347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F0FADA-9165-8C04-9B8F-D5C098CB014D}"/>
              </a:ext>
            </a:extLst>
          </p:cNvPr>
          <p:cNvSpPr>
            <a:spLocks noGrp="1"/>
          </p:cNvSpPr>
          <p:nvPr>
            <p:ph type="sldNum" sz="quarter" idx="12"/>
          </p:nvPr>
        </p:nvSpPr>
        <p:spPr/>
        <p:txBody>
          <a:bodyPr/>
          <a:lstStyle/>
          <a:p>
            <a:fld id="{A808F57C-1321-4597-B249-96DD6778F739}" type="slidenum">
              <a:rPr lang="en-GB" smtClean="0"/>
              <a:t>‹#›</a:t>
            </a:fld>
            <a:endParaRPr lang="en-GB"/>
          </a:p>
        </p:txBody>
      </p:sp>
    </p:spTree>
    <p:extLst>
      <p:ext uri="{BB962C8B-B14F-4D97-AF65-F5344CB8AC3E}">
        <p14:creationId xmlns:p14="http://schemas.microsoft.com/office/powerpoint/2010/main" val="72678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D34F8-DEA3-F931-1345-BFA5C5D7A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45316E-552C-C7AE-C483-35CCCE801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5F382-72B1-18A1-5D9F-31148FC5C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F4F5E-E98D-48EC-990F-E29BBE60A424}" type="datetimeFigureOut">
              <a:rPr lang="en-GB" smtClean="0"/>
              <a:t>30/05/2023</a:t>
            </a:fld>
            <a:endParaRPr lang="en-GB"/>
          </a:p>
        </p:txBody>
      </p:sp>
      <p:sp>
        <p:nvSpPr>
          <p:cNvPr id="5" name="Footer Placeholder 4">
            <a:extLst>
              <a:ext uri="{FF2B5EF4-FFF2-40B4-BE49-F238E27FC236}">
                <a16:creationId xmlns:a16="http://schemas.microsoft.com/office/drawing/2014/main" id="{FFF793E3-113D-AADF-0503-8C3221791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CC6914-D444-CF08-EFE2-670615E819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8F57C-1321-4597-B249-96DD6778F739}" type="slidenum">
              <a:rPr lang="en-GB" smtClean="0"/>
              <a:t>‹#›</a:t>
            </a:fld>
            <a:endParaRPr lang="en-GB"/>
          </a:p>
        </p:txBody>
      </p:sp>
    </p:spTree>
    <p:extLst>
      <p:ext uri="{BB962C8B-B14F-4D97-AF65-F5344CB8AC3E}">
        <p14:creationId xmlns:p14="http://schemas.microsoft.com/office/powerpoint/2010/main" val="147887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helendora@gmail.com"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6FBEDA-846D-6360-7EA3-B2B2B0C8AEB5}"/>
              </a:ext>
            </a:extLst>
          </p:cNvPr>
          <p:cNvSpPr>
            <a:spLocks noGrp="1"/>
          </p:cNvSpPr>
          <p:nvPr>
            <p:ph type="body" sz="quarter" idx="10"/>
          </p:nvPr>
        </p:nvSpPr>
        <p:spPr>
          <a:xfrm>
            <a:off x="0" y="2080517"/>
            <a:ext cx="12192000" cy="1920526"/>
          </a:xfrm>
        </p:spPr>
        <p:txBody>
          <a:bodyPr/>
          <a:lstStyle/>
          <a:p>
            <a:r>
              <a:rPr lang="en-GB" dirty="0"/>
              <a:t>Building a Culture of Effective Study</a:t>
            </a:r>
          </a:p>
        </p:txBody>
      </p:sp>
      <p:sp>
        <p:nvSpPr>
          <p:cNvPr id="5" name="Text Placeholder 4">
            <a:extLst>
              <a:ext uri="{FF2B5EF4-FFF2-40B4-BE49-F238E27FC236}">
                <a16:creationId xmlns:a16="http://schemas.microsoft.com/office/drawing/2014/main" id="{DD194C19-7875-1273-163C-E3580E1F90A0}"/>
              </a:ext>
            </a:extLst>
          </p:cNvPr>
          <p:cNvSpPr>
            <a:spLocks noGrp="1"/>
          </p:cNvSpPr>
          <p:nvPr>
            <p:ph type="body" sz="quarter" idx="11"/>
          </p:nvPr>
        </p:nvSpPr>
        <p:spPr>
          <a:xfrm>
            <a:off x="180392" y="4091266"/>
            <a:ext cx="11831216" cy="1421928"/>
          </a:xfrm>
        </p:spPr>
        <p:txBody>
          <a:bodyPr/>
          <a:lstStyle/>
          <a:p>
            <a:r>
              <a:rPr lang="en-GB" dirty="0"/>
              <a:t>Helen Howell: author of The Revision Revolution</a:t>
            </a:r>
          </a:p>
        </p:txBody>
      </p:sp>
    </p:spTree>
    <p:extLst>
      <p:ext uri="{BB962C8B-B14F-4D97-AF65-F5344CB8AC3E}">
        <p14:creationId xmlns:p14="http://schemas.microsoft.com/office/powerpoint/2010/main" val="3040406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F859-DC01-9329-51A6-3D726756DC13}"/>
              </a:ext>
            </a:extLst>
          </p:cNvPr>
          <p:cNvSpPr>
            <a:spLocks noGrp="1"/>
          </p:cNvSpPr>
          <p:nvPr>
            <p:ph type="body" sz="quarter" idx="10"/>
          </p:nvPr>
        </p:nvSpPr>
        <p:spPr/>
        <p:txBody>
          <a:bodyPr/>
          <a:lstStyle/>
          <a:p>
            <a:r>
              <a:rPr lang="en-GB" dirty="0"/>
              <a:t>Passive to Active: Retrieve-taking</a:t>
            </a:r>
          </a:p>
        </p:txBody>
      </p:sp>
      <p:sp>
        <p:nvSpPr>
          <p:cNvPr id="5" name="Content Placeholder 2">
            <a:extLst>
              <a:ext uri="{FF2B5EF4-FFF2-40B4-BE49-F238E27FC236}">
                <a16:creationId xmlns:a16="http://schemas.microsoft.com/office/drawing/2014/main" id="{C4154426-9A65-E9CB-D02B-58B85093E2BF}"/>
              </a:ext>
            </a:extLst>
          </p:cNvPr>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Retrieve-taking is very slightly different to note-taking in that instead of reading over notes and trying to commit them to memory (a low efficacy strategy), this is made active and turned into a desirable difficulty:</a:t>
            </a:r>
          </a:p>
          <a:p>
            <a:pPr marL="514350" indent="-514350">
              <a:buFont typeface="Arial" panose="020B0604020202020204" pitchFamily="34" charset="0"/>
              <a:buAutoNum type="arabicPeriod"/>
            </a:pPr>
            <a:r>
              <a:rPr lang="en-GB" dirty="0"/>
              <a:t>Teacher pauses the lesson.</a:t>
            </a:r>
          </a:p>
          <a:p>
            <a:pPr marL="514350" indent="-514350">
              <a:buFont typeface="Arial" panose="020B0604020202020204" pitchFamily="34" charset="0"/>
              <a:buAutoNum type="arabicPeriod"/>
            </a:pPr>
            <a:r>
              <a:rPr lang="en-GB" dirty="0"/>
              <a:t>Students open up a blank page or turn to the backs of their books.</a:t>
            </a:r>
          </a:p>
          <a:p>
            <a:pPr marL="514350" indent="-514350">
              <a:buFont typeface="Arial" panose="020B0604020202020204" pitchFamily="34" charset="0"/>
              <a:buAutoNum type="arabicPeriod"/>
            </a:pPr>
            <a:r>
              <a:rPr lang="en-GB" dirty="0"/>
              <a:t>Students note down what they remember, retrieving the information from memory – they have to think hard about the content!</a:t>
            </a:r>
          </a:p>
          <a:p>
            <a:pPr marL="514350" indent="-514350">
              <a:buFont typeface="Arial" panose="020B0604020202020204" pitchFamily="34" charset="0"/>
              <a:buAutoNum type="arabicPeriod"/>
            </a:pPr>
            <a:r>
              <a:rPr lang="en-GB" dirty="0"/>
              <a:t>Teacher provides corrective feedback.</a:t>
            </a:r>
          </a:p>
        </p:txBody>
      </p:sp>
      <p:sp>
        <p:nvSpPr>
          <p:cNvPr id="7" name="TextBox 6">
            <a:extLst>
              <a:ext uri="{FF2B5EF4-FFF2-40B4-BE49-F238E27FC236}">
                <a16:creationId xmlns:a16="http://schemas.microsoft.com/office/drawing/2014/main" id="{834473A9-3781-3E4B-4CFA-866EDFDF6CEC}"/>
              </a:ext>
            </a:extLst>
          </p:cNvPr>
          <p:cNvSpPr txBox="1"/>
          <p:nvPr/>
        </p:nvSpPr>
        <p:spPr>
          <a:xfrm>
            <a:off x="3244721" y="34706"/>
            <a:ext cx="6097554" cy="646331"/>
          </a:xfrm>
          <a:prstGeom prst="rect">
            <a:avLst/>
          </a:prstGeom>
          <a:noFill/>
        </p:spPr>
        <p:txBody>
          <a:bodyPr wrap="square">
            <a:spAutoFit/>
          </a:bodyPr>
          <a:lstStyle/>
          <a:p>
            <a:r>
              <a:rPr lang="en-GB" dirty="0"/>
              <a:t>“An important distinction between more and less effective strategies is how cognitively active they are.” (Rea et al, 2022)</a:t>
            </a:r>
          </a:p>
        </p:txBody>
      </p:sp>
    </p:spTree>
    <p:extLst>
      <p:ext uri="{BB962C8B-B14F-4D97-AF65-F5344CB8AC3E}">
        <p14:creationId xmlns:p14="http://schemas.microsoft.com/office/powerpoint/2010/main" val="126012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F859-DC01-9329-51A6-3D726756DC13}"/>
              </a:ext>
            </a:extLst>
          </p:cNvPr>
          <p:cNvSpPr>
            <a:spLocks noGrp="1"/>
          </p:cNvSpPr>
          <p:nvPr>
            <p:ph type="body" sz="quarter" idx="10"/>
          </p:nvPr>
        </p:nvSpPr>
        <p:spPr/>
        <p:txBody>
          <a:bodyPr/>
          <a:lstStyle/>
          <a:p>
            <a:r>
              <a:rPr lang="en-GB" dirty="0"/>
              <a:t>Passive to Active: Peer Coaching</a:t>
            </a:r>
          </a:p>
        </p:txBody>
      </p:sp>
      <p:sp>
        <p:nvSpPr>
          <p:cNvPr id="5" name="Content Placeholder 2">
            <a:extLst>
              <a:ext uri="{FF2B5EF4-FFF2-40B4-BE49-F238E27FC236}">
                <a16:creationId xmlns:a16="http://schemas.microsoft.com/office/drawing/2014/main" id="{C4154426-9A65-E9CB-D02B-58B85093E2BF}"/>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Questioning: how and why?</a:t>
            </a:r>
          </a:p>
          <a:p>
            <a:r>
              <a:rPr lang="en-GB" dirty="0"/>
              <a:t>Paired quizzing</a:t>
            </a:r>
          </a:p>
          <a:p>
            <a:r>
              <a:rPr lang="en-GB" dirty="0"/>
              <a:t>Tip </a:t>
            </a:r>
            <a:r>
              <a:rPr lang="en-GB" dirty="0" err="1"/>
              <a:t>Tip</a:t>
            </a:r>
            <a:r>
              <a:rPr lang="en-GB" dirty="0"/>
              <a:t> Teach Try Again (no opt out!)</a:t>
            </a:r>
          </a:p>
          <a:p>
            <a:r>
              <a:rPr lang="en-GB" dirty="0"/>
              <a:t>‘Just a minute’: students talk for one minute on a given topic. Hesitations cost a life – three strikes and you’re out!</a:t>
            </a:r>
          </a:p>
          <a:p>
            <a:r>
              <a:rPr lang="en-GB" dirty="0"/>
              <a:t>Give me three: Tell me three important vocabulary words from this topic, what are three important facts? Give me three alternative methods you could use to approach this problem.</a:t>
            </a:r>
          </a:p>
        </p:txBody>
      </p:sp>
    </p:spTree>
    <p:extLst>
      <p:ext uri="{BB962C8B-B14F-4D97-AF65-F5344CB8AC3E}">
        <p14:creationId xmlns:p14="http://schemas.microsoft.com/office/powerpoint/2010/main" val="1996613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F859-DC01-9329-51A6-3D726756DC13}"/>
              </a:ext>
            </a:extLst>
          </p:cNvPr>
          <p:cNvSpPr>
            <a:spLocks noGrp="1"/>
          </p:cNvSpPr>
          <p:nvPr>
            <p:ph type="body" sz="quarter" idx="10"/>
          </p:nvPr>
        </p:nvSpPr>
        <p:spPr/>
        <p:txBody>
          <a:bodyPr/>
          <a:lstStyle/>
          <a:p>
            <a:r>
              <a:rPr lang="en-GB" dirty="0"/>
              <a:t>Passive to Active: Leitner Method</a:t>
            </a:r>
          </a:p>
        </p:txBody>
      </p:sp>
      <p:sp>
        <p:nvSpPr>
          <p:cNvPr id="3" name="TextBox 2">
            <a:extLst>
              <a:ext uri="{FF2B5EF4-FFF2-40B4-BE49-F238E27FC236}">
                <a16:creationId xmlns:a16="http://schemas.microsoft.com/office/drawing/2014/main" id="{90D186C1-6AA3-727D-8E1E-F5D195CD2FAE}"/>
              </a:ext>
            </a:extLst>
          </p:cNvPr>
          <p:cNvSpPr txBox="1"/>
          <p:nvPr/>
        </p:nvSpPr>
        <p:spPr>
          <a:xfrm>
            <a:off x="605192" y="2409326"/>
            <a:ext cx="3014134"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endParaRPr lang="en-GB" dirty="0"/>
          </a:p>
          <a:p>
            <a:pPr algn="ctr"/>
            <a:r>
              <a:rPr lang="en-GB" sz="2800" b="1" dirty="0"/>
              <a:t>Test daily</a:t>
            </a:r>
          </a:p>
          <a:p>
            <a:pPr algn="ctr"/>
            <a:endParaRPr lang="en-GB" dirty="0"/>
          </a:p>
          <a:p>
            <a:pPr algn="ctr"/>
            <a:endParaRPr lang="en-GB" sz="2800" dirty="0"/>
          </a:p>
        </p:txBody>
      </p:sp>
      <p:sp>
        <p:nvSpPr>
          <p:cNvPr id="4" name="TextBox 3">
            <a:extLst>
              <a:ext uri="{FF2B5EF4-FFF2-40B4-BE49-F238E27FC236}">
                <a16:creationId xmlns:a16="http://schemas.microsoft.com/office/drawing/2014/main" id="{B7F93374-1679-7890-8A9E-99BF20313E5C}"/>
              </a:ext>
            </a:extLst>
          </p:cNvPr>
          <p:cNvSpPr txBox="1"/>
          <p:nvPr/>
        </p:nvSpPr>
        <p:spPr>
          <a:xfrm>
            <a:off x="4821592" y="2409326"/>
            <a:ext cx="3014134"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r>
              <a:rPr lang="en-GB" sz="2800" b="1" dirty="0"/>
              <a:t>Test Monday, Wednesday, Friday</a:t>
            </a:r>
          </a:p>
          <a:p>
            <a:pPr algn="ctr"/>
            <a:endParaRPr lang="en-GB" dirty="0"/>
          </a:p>
          <a:p>
            <a:pPr algn="ctr"/>
            <a:endParaRPr lang="en-GB" dirty="0"/>
          </a:p>
        </p:txBody>
      </p:sp>
      <p:sp>
        <p:nvSpPr>
          <p:cNvPr id="6" name="TextBox 5">
            <a:extLst>
              <a:ext uri="{FF2B5EF4-FFF2-40B4-BE49-F238E27FC236}">
                <a16:creationId xmlns:a16="http://schemas.microsoft.com/office/drawing/2014/main" id="{8C365E83-6CB2-8D04-6457-1A81182F78F9}"/>
              </a:ext>
            </a:extLst>
          </p:cNvPr>
          <p:cNvSpPr txBox="1"/>
          <p:nvPr/>
        </p:nvSpPr>
        <p:spPr>
          <a:xfrm>
            <a:off x="8908170" y="2400295"/>
            <a:ext cx="3014134"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GB" dirty="0"/>
          </a:p>
          <a:p>
            <a:pPr algn="ctr"/>
            <a:endParaRPr lang="en-GB" dirty="0"/>
          </a:p>
          <a:p>
            <a:pPr algn="ctr"/>
            <a:r>
              <a:rPr lang="en-GB" sz="2800" b="1" dirty="0"/>
              <a:t>Test weekly</a:t>
            </a:r>
          </a:p>
          <a:p>
            <a:pPr algn="ctr"/>
            <a:endParaRPr lang="en-GB" dirty="0"/>
          </a:p>
          <a:p>
            <a:pPr algn="ctr"/>
            <a:endParaRPr lang="en-GB" sz="2800" dirty="0"/>
          </a:p>
        </p:txBody>
      </p:sp>
      <p:cxnSp>
        <p:nvCxnSpPr>
          <p:cNvPr id="7" name="Connector: Elbow 6">
            <a:extLst>
              <a:ext uri="{FF2B5EF4-FFF2-40B4-BE49-F238E27FC236}">
                <a16:creationId xmlns:a16="http://schemas.microsoft.com/office/drawing/2014/main" id="{896B7AF6-36FC-02C5-5D93-82AE6CEDB805}"/>
              </a:ext>
            </a:extLst>
          </p:cNvPr>
          <p:cNvCxnSpPr>
            <a:stCxn id="3" idx="0"/>
          </p:cNvCxnSpPr>
          <p:nvPr/>
        </p:nvCxnSpPr>
        <p:spPr>
          <a:xfrm rot="5400000" flipH="1" flipV="1">
            <a:off x="3582637" y="363216"/>
            <a:ext cx="575733" cy="351648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A76DDCC6-C017-6CCD-F6B7-D9506BB95F4F}"/>
              </a:ext>
            </a:extLst>
          </p:cNvPr>
          <p:cNvCxnSpPr/>
          <p:nvPr/>
        </p:nvCxnSpPr>
        <p:spPr>
          <a:xfrm rot="5400000" flipH="1" flipV="1">
            <a:off x="8092548" y="258229"/>
            <a:ext cx="575733" cy="3516489"/>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B9A6876C-7277-80F9-6318-5B413D344A54}"/>
              </a:ext>
            </a:extLst>
          </p:cNvPr>
          <p:cNvCxnSpPr>
            <a:cxnSpLocks/>
          </p:cNvCxnSpPr>
          <p:nvPr/>
        </p:nvCxnSpPr>
        <p:spPr>
          <a:xfrm rot="10800000">
            <a:off x="2354970" y="4938041"/>
            <a:ext cx="8302978" cy="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4C01B5B5-4B14-02B6-DFCB-7B20AE9F8DB4}"/>
              </a:ext>
            </a:extLst>
          </p:cNvPr>
          <p:cNvCxnSpPr>
            <a:cxnSpLocks/>
          </p:cNvCxnSpPr>
          <p:nvPr/>
        </p:nvCxnSpPr>
        <p:spPr>
          <a:xfrm rot="10800000" flipV="1">
            <a:off x="2354970" y="4566234"/>
            <a:ext cx="4329289" cy="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EEBD6E-1973-4D6A-ADC3-8E4517188E69}"/>
              </a:ext>
            </a:extLst>
          </p:cNvPr>
          <p:cNvSpPr txBox="1"/>
          <p:nvPr/>
        </p:nvSpPr>
        <p:spPr>
          <a:xfrm>
            <a:off x="8332437" y="5124062"/>
            <a:ext cx="2325511" cy="646331"/>
          </a:xfrm>
          <a:prstGeom prst="rect">
            <a:avLst/>
          </a:prstGeom>
          <a:noFill/>
        </p:spPr>
        <p:txBody>
          <a:bodyPr wrap="square" rtlCol="0">
            <a:spAutoFit/>
          </a:bodyPr>
          <a:lstStyle/>
          <a:p>
            <a:r>
              <a:rPr lang="en-GB" dirty="0"/>
              <a:t>If incorrect, move back to test daily</a:t>
            </a:r>
          </a:p>
        </p:txBody>
      </p:sp>
      <p:sp>
        <p:nvSpPr>
          <p:cNvPr id="12" name="TextBox 11">
            <a:extLst>
              <a:ext uri="{FF2B5EF4-FFF2-40B4-BE49-F238E27FC236}">
                <a16:creationId xmlns:a16="http://schemas.microsoft.com/office/drawing/2014/main" id="{FF63D461-6581-CDDD-FE50-58D385C65CC3}"/>
              </a:ext>
            </a:extLst>
          </p:cNvPr>
          <p:cNvSpPr txBox="1"/>
          <p:nvPr/>
        </p:nvSpPr>
        <p:spPr>
          <a:xfrm>
            <a:off x="3658836" y="5142241"/>
            <a:ext cx="2325511" cy="646331"/>
          </a:xfrm>
          <a:prstGeom prst="rect">
            <a:avLst/>
          </a:prstGeom>
          <a:noFill/>
        </p:spPr>
        <p:txBody>
          <a:bodyPr wrap="square" rtlCol="0">
            <a:spAutoFit/>
          </a:bodyPr>
          <a:lstStyle/>
          <a:p>
            <a:r>
              <a:rPr lang="en-GB" dirty="0"/>
              <a:t>If incorrect, move back to test daily</a:t>
            </a:r>
          </a:p>
        </p:txBody>
      </p:sp>
      <p:sp>
        <p:nvSpPr>
          <p:cNvPr id="13" name="TextBox 12">
            <a:extLst>
              <a:ext uri="{FF2B5EF4-FFF2-40B4-BE49-F238E27FC236}">
                <a16:creationId xmlns:a16="http://schemas.microsoft.com/office/drawing/2014/main" id="{2E558E03-919F-E303-90DD-92D8DFA4F785}"/>
              </a:ext>
            </a:extLst>
          </p:cNvPr>
          <p:cNvSpPr txBox="1"/>
          <p:nvPr/>
        </p:nvSpPr>
        <p:spPr>
          <a:xfrm>
            <a:off x="8216660" y="20447"/>
            <a:ext cx="3843998" cy="3416320"/>
          </a:xfrm>
          <a:prstGeom prst="rect">
            <a:avLst/>
          </a:prstGeom>
          <a:solidFill>
            <a:schemeClr val="bg1"/>
          </a:solidFill>
        </p:spPr>
        <p:txBody>
          <a:bodyPr wrap="square" rtlCol="0">
            <a:spAutoFit/>
          </a:bodyPr>
          <a:lstStyle/>
          <a:p>
            <a:pPr marL="342900" indent="-342900">
              <a:buAutoNum type="arabicPeriod"/>
            </a:pPr>
            <a:r>
              <a:rPr lang="en-GB" b="1" dirty="0"/>
              <a:t>Retrieve</a:t>
            </a:r>
            <a:r>
              <a:rPr lang="en-GB" dirty="0"/>
              <a:t>: students must retrieve the information before turning the flashcard over (even if they retrieve it incorrectly). </a:t>
            </a:r>
          </a:p>
          <a:p>
            <a:pPr marL="342900" indent="-342900">
              <a:buAutoNum type="arabicPeriod"/>
            </a:pPr>
            <a:r>
              <a:rPr lang="en-GB" b="1" dirty="0"/>
              <a:t>Reorder</a:t>
            </a:r>
            <a:r>
              <a:rPr lang="en-GB" dirty="0"/>
              <a:t>: students should shuffle their deck. This will create desirable difficulties by changing the order.</a:t>
            </a:r>
          </a:p>
          <a:p>
            <a:pPr marL="342900" indent="-342900">
              <a:buAutoNum type="arabicPeriod"/>
            </a:pPr>
            <a:r>
              <a:rPr lang="en-GB" b="1" dirty="0"/>
              <a:t>Repeat</a:t>
            </a:r>
            <a:r>
              <a:rPr lang="en-GB" dirty="0"/>
              <a:t>: students should keep their cards in their deck until they have answered them correctly three times. </a:t>
            </a:r>
          </a:p>
        </p:txBody>
      </p:sp>
    </p:spTree>
    <p:extLst>
      <p:ext uri="{BB962C8B-B14F-4D97-AF65-F5344CB8AC3E}">
        <p14:creationId xmlns:p14="http://schemas.microsoft.com/office/powerpoint/2010/main" val="34506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F859-DC01-9329-51A6-3D726756DC13}"/>
              </a:ext>
            </a:extLst>
          </p:cNvPr>
          <p:cNvSpPr>
            <a:spLocks noGrp="1"/>
          </p:cNvSpPr>
          <p:nvPr>
            <p:ph type="body" sz="quarter" idx="10"/>
          </p:nvPr>
        </p:nvSpPr>
        <p:spPr/>
        <p:txBody>
          <a:bodyPr/>
          <a:lstStyle/>
          <a:p>
            <a:r>
              <a:rPr lang="en-GB" dirty="0"/>
              <a:t>Passive to Active: Retrieval Cards</a:t>
            </a:r>
          </a:p>
        </p:txBody>
      </p:sp>
      <p:graphicFrame>
        <p:nvGraphicFramePr>
          <p:cNvPr id="5" name="Google Shape;392;p25">
            <a:extLst>
              <a:ext uri="{FF2B5EF4-FFF2-40B4-BE49-F238E27FC236}">
                <a16:creationId xmlns:a16="http://schemas.microsoft.com/office/drawing/2014/main" id="{E844F07F-2161-4A99-214A-0828DE4B7988}"/>
              </a:ext>
            </a:extLst>
          </p:cNvPr>
          <p:cNvGraphicFramePr/>
          <p:nvPr>
            <p:extLst>
              <p:ext uri="{D42A27DB-BD31-4B8C-83A1-F6EECF244321}">
                <p14:modId xmlns:p14="http://schemas.microsoft.com/office/powerpoint/2010/main" val="3043110711"/>
              </p:ext>
            </p:extLst>
          </p:nvPr>
        </p:nvGraphicFramePr>
        <p:xfrm>
          <a:off x="1155137" y="1625480"/>
          <a:ext cx="9881725" cy="4357525"/>
        </p:xfrm>
        <a:graphic>
          <a:graphicData uri="http://schemas.openxmlformats.org/drawingml/2006/table">
            <a:tbl>
              <a:tblPr>
                <a:noFill/>
              </a:tblPr>
              <a:tblGrid>
                <a:gridCol w="822275">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5891100">
                  <a:extLst>
                    <a:ext uri="{9D8B030D-6E8A-4147-A177-3AD203B41FA5}">
                      <a16:colId xmlns:a16="http://schemas.microsoft.com/office/drawing/2014/main" val="20002"/>
                    </a:ext>
                  </a:extLst>
                </a:gridCol>
                <a:gridCol w="2355550">
                  <a:extLst>
                    <a:ext uri="{9D8B030D-6E8A-4147-A177-3AD203B41FA5}">
                      <a16:colId xmlns:a16="http://schemas.microsoft.com/office/drawing/2014/main" val="20003"/>
                    </a:ext>
                  </a:extLst>
                </a:gridCol>
              </a:tblGrid>
              <a:tr h="429125">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dirty="0">
                          <a:solidFill>
                            <a:srgbClr val="000000"/>
                          </a:solidFill>
                          <a:latin typeface="Calibri"/>
                          <a:ea typeface="Calibri"/>
                          <a:cs typeface="Calibri"/>
                          <a:sym typeface="Calibri"/>
                        </a:rPr>
                        <a:t>Items to know</a:t>
                      </a: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a:solidFill>
                            <a:srgbClr val="000000"/>
                          </a:solidFill>
                          <a:latin typeface="Calibri"/>
                          <a:ea typeface="Calibri"/>
                          <a:cs typeface="Calibri"/>
                          <a:sym typeface="Calibri"/>
                        </a:rPr>
                        <a:t>Answer</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The science of memory.</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Criteria for effective revision.</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Metacognition.</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Schema.</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dirty="0">
                          <a:latin typeface="Arial"/>
                          <a:ea typeface="Arial"/>
                          <a:cs typeface="Arial"/>
                          <a:sym typeface="Arial"/>
                        </a:rPr>
                      </a:br>
                      <a:endParaRPr sz="2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9050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392;p25">
            <a:extLst>
              <a:ext uri="{FF2B5EF4-FFF2-40B4-BE49-F238E27FC236}">
                <a16:creationId xmlns:a16="http://schemas.microsoft.com/office/drawing/2014/main" id="{AC65E6AD-E6E6-4104-E415-646A127F9634}"/>
              </a:ext>
            </a:extLst>
          </p:cNvPr>
          <p:cNvGraphicFramePr/>
          <p:nvPr/>
        </p:nvGraphicFramePr>
        <p:xfrm>
          <a:off x="673864" y="288097"/>
          <a:ext cx="11273495" cy="6446325"/>
        </p:xfrm>
        <a:graphic>
          <a:graphicData uri="http://schemas.openxmlformats.org/drawingml/2006/table">
            <a:tbl>
              <a:tblPr>
                <a:noFill/>
              </a:tblPr>
              <a:tblGrid>
                <a:gridCol w="938087">
                  <a:extLst>
                    <a:ext uri="{9D8B030D-6E8A-4147-A177-3AD203B41FA5}">
                      <a16:colId xmlns:a16="http://schemas.microsoft.com/office/drawing/2014/main" val="20000"/>
                    </a:ext>
                  </a:extLst>
                </a:gridCol>
                <a:gridCol w="927277">
                  <a:extLst>
                    <a:ext uri="{9D8B030D-6E8A-4147-A177-3AD203B41FA5}">
                      <a16:colId xmlns:a16="http://schemas.microsoft.com/office/drawing/2014/main" val="20001"/>
                    </a:ext>
                  </a:extLst>
                </a:gridCol>
                <a:gridCol w="2309498">
                  <a:extLst>
                    <a:ext uri="{9D8B030D-6E8A-4147-A177-3AD203B41FA5}">
                      <a16:colId xmlns:a16="http://schemas.microsoft.com/office/drawing/2014/main" val="20002"/>
                    </a:ext>
                  </a:extLst>
                </a:gridCol>
                <a:gridCol w="7098633">
                  <a:extLst>
                    <a:ext uri="{9D8B030D-6E8A-4147-A177-3AD203B41FA5}">
                      <a16:colId xmlns:a16="http://schemas.microsoft.com/office/drawing/2014/main" val="20003"/>
                    </a:ext>
                  </a:extLst>
                </a:gridCol>
              </a:tblGrid>
              <a:tr h="429125">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1600" b="0" i="0" u="none" strike="noStrike">
                          <a:solidFill>
                            <a:srgbClr val="000000"/>
                          </a:solidFill>
                          <a:latin typeface="Calibri"/>
                          <a:ea typeface="Calibri"/>
                          <a:cs typeface="Calibri"/>
                          <a:sym typeface="Calibri"/>
                        </a:rPr>
                        <a:t>?</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a:solidFill>
                            <a:srgbClr val="000000"/>
                          </a:solidFill>
                          <a:latin typeface="Calibri"/>
                          <a:ea typeface="Calibri"/>
                          <a:cs typeface="Calibri"/>
                          <a:sym typeface="Calibri"/>
                        </a:rPr>
                        <a:t>Items to know</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1600" b="0" i="0" u="none" strike="noStrike">
                          <a:solidFill>
                            <a:srgbClr val="000000"/>
                          </a:solidFill>
                          <a:latin typeface="Calibri"/>
                          <a:ea typeface="Calibri"/>
                          <a:cs typeface="Calibri"/>
                          <a:sym typeface="Calibri"/>
                        </a:rPr>
                        <a:t>Answer</a:t>
                      </a: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The science of memory.</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Working memory can juggle 2-4 pieces of new information.</a:t>
                      </a:r>
                    </a:p>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Knowledge has to pass through working memory to enter long-term memory.</a:t>
                      </a:r>
                    </a:p>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Long-term memory is the aim but needs lots of opportunities to retrieve knowledge over time.</a:t>
                      </a:r>
                      <a:endParaRPr sz="20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Criteria for effective revision.</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Active, not passive</a:t>
                      </a:r>
                    </a:p>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Desirable difficulties</a:t>
                      </a:r>
                    </a:p>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Accessible for all (high-quality resources as scaffolds)</a:t>
                      </a:r>
                    </a:p>
                    <a:p>
                      <a:pPr marL="457200" marR="0" lvl="0" indent="-4572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Social?</a:t>
                      </a:r>
                      <a:endParaRPr sz="20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Metacognition.</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42900" marR="0" lvl="0" indent="-3429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Thinking about learning by activating prior knowledge</a:t>
                      </a:r>
                    </a:p>
                    <a:p>
                      <a:pPr marL="342900" marR="0" lvl="0" indent="-3429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Understanding which revision strategy to use when</a:t>
                      </a:r>
                    </a:p>
                    <a:p>
                      <a:pPr marL="342900" marR="0" lvl="0" indent="-3429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Being able to independently reflect on strengths and areas for development and set targets</a:t>
                      </a:r>
                      <a:endParaRPr sz="20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982100">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br>
                        <a:rPr lang="en-GB" sz="2600" b="0" i="0" u="none" strike="noStrike">
                          <a:latin typeface="Arial"/>
                          <a:ea typeface="Arial"/>
                          <a:cs typeface="Arial"/>
                          <a:sym typeface="Arial"/>
                        </a:rPr>
                      </a:br>
                      <a:endParaRPr sz="2600" b="0" i="0" u="none" strike="noStrike">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GB" sz="2400" b="0" i="0" u="none" strike="noStrike" dirty="0">
                          <a:solidFill>
                            <a:srgbClr val="000000"/>
                          </a:solidFill>
                          <a:latin typeface="Calibri"/>
                          <a:ea typeface="Calibri"/>
                          <a:cs typeface="Calibri"/>
                          <a:sym typeface="Calibri"/>
                        </a:rPr>
                        <a:t>Schema.</a:t>
                      </a:r>
                      <a:endParaRPr sz="36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42900" marR="0" lvl="0" indent="-3429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The way our brain organises new information (by connecting it to existing items of knowledge)</a:t>
                      </a:r>
                    </a:p>
                    <a:p>
                      <a:pPr marL="342900" marR="0" lvl="0" indent="-342900" algn="l" rtl="0">
                        <a:spcBef>
                          <a:spcPts val="0"/>
                        </a:spcBef>
                        <a:spcAft>
                          <a:spcPts val="0"/>
                        </a:spcAft>
                        <a:buFont typeface="Arial" panose="020B0604020202020204" pitchFamily="34" charset="0"/>
                        <a:buChar char="•"/>
                      </a:pPr>
                      <a:r>
                        <a:rPr lang="en-GB" sz="2000" b="0" i="0" u="none" strike="noStrike" dirty="0">
                          <a:latin typeface="Arial"/>
                          <a:ea typeface="Arial"/>
                          <a:cs typeface="Arial"/>
                          <a:sym typeface="Arial"/>
                        </a:rPr>
                        <a:t>The more items we add to our schema, the better our understanding.</a:t>
                      </a:r>
                      <a:endParaRPr sz="2000" b="0" i="0" u="none" strike="noStrike" dirty="0">
                        <a:latin typeface="Arial"/>
                        <a:ea typeface="Arial"/>
                        <a:cs typeface="Arial"/>
                        <a:sym typeface="Arial"/>
                      </a:endParaRPr>
                    </a:p>
                  </a:txBody>
                  <a:tcPr marL="99525" marR="99525" marT="66350" marB="663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6421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8F859-DC01-9329-51A6-3D726756DC13}"/>
              </a:ext>
            </a:extLst>
          </p:cNvPr>
          <p:cNvSpPr>
            <a:spLocks noGrp="1"/>
          </p:cNvSpPr>
          <p:nvPr>
            <p:ph type="body" sz="quarter" idx="10"/>
          </p:nvPr>
        </p:nvSpPr>
        <p:spPr>
          <a:xfrm>
            <a:off x="287078" y="81011"/>
            <a:ext cx="10695053" cy="747518"/>
          </a:xfrm>
        </p:spPr>
        <p:txBody>
          <a:bodyPr/>
          <a:lstStyle/>
          <a:p>
            <a:pPr algn="ctr"/>
            <a:r>
              <a:rPr lang="en-GB" dirty="0"/>
              <a:t>Passive to Active: Generative Learning</a:t>
            </a:r>
          </a:p>
        </p:txBody>
      </p:sp>
      <p:sp>
        <p:nvSpPr>
          <p:cNvPr id="3" name="Text Placeholder 2">
            <a:extLst>
              <a:ext uri="{FF2B5EF4-FFF2-40B4-BE49-F238E27FC236}">
                <a16:creationId xmlns:a16="http://schemas.microsoft.com/office/drawing/2014/main" id="{196818EC-E25C-FB2C-22DB-1C81C6DDEF9E}"/>
              </a:ext>
            </a:extLst>
          </p:cNvPr>
          <p:cNvSpPr txBox="1">
            <a:spLocks/>
          </p:cNvSpPr>
          <p:nvPr/>
        </p:nvSpPr>
        <p:spPr>
          <a:xfrm>
            <a:off x="435991" y="1514194"/>
            <a:ext cx="5458905" cy="4351338"/>
          </a:xfrm>
          <a:prstGeom prst="rect">
            <a:avLst/>
          </a:prstGeo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14300" indent="0">
              <a:buFont typeface="Arial" panose="020B0604020202020204" pitchFamily="34" charset="0"/>
              <a:buNone/>
            </a:pPr>
            <a:r>
              <a:rPr lang="en-GB" u="sng"/>
              <a:t>Self-explaining</a:t>
            </a:r>
            <a:r>
              <a:rPr lang="en-GB"/>
              <a:t>:</a:t>
            </a:r>
          </a:p>
          <a:p>
            <a:r>
              <a:rPr lang="en-GB"/>
              <a:t>In maths or science, students might explain the process they will use before completing questions or a practical. This helps reduce cognitive load, allowing students to focus on the learning over the mechanism of carrying out the work.</a:t>
            </a:r>
          </a:p>
          <a:p>
            <a:r>
              <a:rPr lang="en-GB"/>
              <a:t>In RS or history, students might explain the origins of the views of a particular faith or political party on a topic being studied.</a:t>
            </a:r>
            <a:endParaRPr lang="en-GB" dirty="0"/>
          </a:p>
        </p:txBody>
      </p:sp>
      <p:sp>
        <p:nvSpPr>
          <p:cNvPr id="4" name="Text Placeholder 2">
            <a:extLst>
              <a:ext uri="{FF2B5EF4-FFF2-40B4-BE49-F238E27FC236}">
                <a16:creationId xmlns:a16="http://schemas.microsoft.com/office/drawing/2014/main" id="{E116ECC5-2A26-8446-5302-37E2D1BD20CB}"/>
              </a:ext>
            </a:extLst>
          </p:cNvPr>
          <p:cNvSpPr txBox="1">
            <a:spLocks/>
          </p:cNvSpPr>
          <p:nvPr/>
        </p:nvSpPr>
        <p:spPr>
          <a:xfrm>
            <a:off x="6257288" y="1514194"/>
            <a:ext cx="5458905" cy="4351338"/>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GB" u="sng" dirty="0">
                <a:latin typeface="+mn-lt"/>
              </a:rPr>
              <a:t>Teaching</a:t>
            </a:r>
            <a:r>
              <a:rPr lang="en-GB" dirty="0">
                <a:latin typeface="+mn-lt"/>
              </a:rPr>
              <a:t>:</a:t>
            </a:r>
          </a:p>
          <a:p>
            <a:r>
              <a:rPr lang="en-GB" b="1" dirty="0">
                <a:latin typeface="+mn-lt"/>
              </a:rPr>
              <a:t>Preparation stage</a:t>
            </a:r>
            <a:r>
              <a:rPr lang="en-GB" dirty="0">
                <a:latin typeface="+mn-lt"/>
              </a:rPr>
              <a:t>: students select &amp; organise their understanding of the materials, thinking hard at this initial stage in order to make appropriate selections as they study. Access should be provided to teacher guidance &amp;/or high-quality resources to avoid misconceptions.</a:t>
            </a:r>
          </a:p>
          <a:p>
            <a:r>
              <a:rPr lang="en-GB" b="1" dirty="0">
                <a:latin typeface="+mn-lt"/>
              </a:rPr>
              <a:t>Explaining stage</a:t>
            </a:r>
            <a:r>
              <a:rPr lang="en-GB" dirty="0">
                <a:latin typeface="+mn-lt"/>
              </a:rPr>
              <a:t>: students actively engage in the materials, again selecting, reorganising &amp; drawing on prior knowledge in order to make ideas as clear as possible.</a:t>
            </a:r>
          </a:p>
          <a:p>
            <a:r>
              <a:rPr lang="en-GB" b="1" dirty="0">
                <a:latin typeface="+mn-lt"/>
              </a:rPr>
              <a:t>Interactions</a:t>
            </a:r>
            <a:r>
              <a:rPr lang="en-GB" dirty="0">
                <a:latin typeface="+mn-lt"/>
              </a:rPr>
              <a:t>, such as through deep questioning, involve students reflecting on their own understanding and restructuring it as necessary.</a:t>
            </a:r>
          </a:p>
        </p:txBody>
      </p:sp>
      <p:sp>
        <p:nvSpPr>
          <p:cNvPr id="6" name="TextBox 5">
            <a:extLst>
              <a:ext uri="{FF2B5EF4-FFF2-40B4-BE49-F238E27FC236}">
                <a16:creationId xmlns:a16="http://schemas.microsoft.com/office/drawing/2014/main" id="{40687475-F26F-85A2-3310-685DF6DAE50E}"/>
              </a:ext>
            </a:extLst>
          </p:cNvPr>
          <p:cNvSpPr txBox="1"/>
          <p:nvPr/>
        </p:nvSpPr>
        <p:spPr>
          <a:xfrm>
            <a:off x="287078" y="5037082"/>
            <a:ext cx="11791507" cy="1477328"/>
          </a:xfrm>
          <a:prstGeom prst="rect">
            <a:avLst/>
          </a:prstGeom>
          <a:solidFill>
            <a:srgbClr val="FFFF00"/>
          </a:solidFill>
        </p:spPr>
        <p:txBody>
          <a:bodyPr wrap="square" rtlCol="0">
            <a:spAutoFit/>
          </a:bodyPr>
          <a:lstStyle/>
          <a:p>
            <a:pPr algn="ctr"/>
            <a:r>
              <a:rPr lang="en-GB" i="1" dirty="0"/>
              <a:t>Students who had been expecting to teach the material…remembered more of the material and did so in a more efficient way than those who thought there was going to be a test </a:t>
            </a:r>
            <a:r>
              <a:rPr lang="en-GB" dirty="0"/>
              <a:t>(Watson &amp; Busch)</a:t>
            </a:r>
            <a:r>
              <a:rPr lang="en-GB" i="1" dirty="0"/>
              <a:t>.</a:t>
            </a:r>
          </a:p>
          <a:p>
            <a:pPr algn="ctr"/>
            <a:r>
              <a:rPr lang="en-GB" i="1" dirty="0"/>
              <a:t>Expecting to teach something helps the learner categorise the most important information &amp; encourages them to thoroughly go over what they do &amp; don’t know in preparation for tough questions [and] encourages self-explanation &amp; elaborative interrogation </a:t>
            </a:r>
            <a:r>
              <a:rPr lang="en-GB" dirty="0"/>
              <a:t>(</a:t>
            </a:r>
            <a:r>
              <a:rPr lang="en-GB" dirty="0" err="1"/>
              <a:t>Enser</a:t>
            </a:r>
            <a:r>
              <a:rPr lang="en-GB" dirty="0"/>
              <a:t> &amp; </a:t>
            </a:r>
            <a:r>
              <a:rPr lang="en-GB" dirty="0" err="1"/>
              <a:t>Enser</a:t>
            </a:r>
            <a:r>
              <a:rPr lang="en-GB" dirty="0"/>
              <a:t>).</a:t>
            </a:r>
          </a:p>
        </p:txBody>
      </p:sp>
    </p:spTree>
    <p:extLst>
      <p:ext uri="{BB962C8B-B14F-4D97-AF65-F5344CB8AC3E}">
        <p14:creationId xmlns:p14="http://schemas.microsoft.com/office/powerpoint/2010/main" val="3719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CAABBE9-F438-C864-23FB-D7A9FBF9943F}"/>
              </a:ext>
            </a:extLst>
          </p:cNvPr>
          <p:cNvSpPr>
            <a:spLocks noGrp="1"/>
          </p:cNvSpPr>
          <p:nvPr>
            <p:ph type="body" sz="quarter" idx="10"/>
          </p:nvPr>
        </p:nvSpPr>
        <p:spPr/>
        <p:txBody>
          <a:bodyPr/>
          <a:lstStyle/>
          <a:p>
            <a:r>
              <a:rPr lang="en-GB"/>
              <a:t>Key Takeaways:</a:t>
            </a:r>
          </a:p>
        </p:txBody>
      </p:sp>
      <p:sp>
        <p:nvSpPr>
          <p:cNvPr id="2" name="Google Shape;433;p29">
            <a:extLst>
              <a:ext uri="{FF2B5EF4-FFF2-40B4-BE49-F238E27FC236}">
                <a16:creationId xmlns:a16="http://schemas.microsoft.com/office/drawing/2014/main" id="{2BDB94CD-41CC-9D6E-180F-E6AC51B6A9AE}"/>
              </a:ext>
            </a:extLst>
          </p:cNvPr>
          <p:cNvSpPr txBox="1">
            <a:spLocks/>
          </p:cNvSpPr>
          <p:nvPr/>
        </p:nvSpPr>
        <p:spPr>
          <a:xfrm>
            <a:off x="832269" y="1825625"/>
            <a:ext cx="7533300" cy="47913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ct val="100000"/>
              <a:buFont typeface="Arial" panose="020B0604020202020204" pitchFamily="34" charset="0"/>
              <a:buNone/>
            </a:pPr>
            <a:r>
              <a:rPr lang="en-GB" dirty="0">
                <a:latin typeface="Londrina Solid"/>
                <a:ea typeface="Londrina Solid"/>
                <a:cs typeface="Londrina Solid"/>
                <a:sym typeface="Londrina Solid"/>
              </a:rPr>
              <a:t>1. </a:t>
            </a:r>
            <a:r>
              <a:rPr lang="en-GB" b="1" dirty="0">
                <a:solidFill>
                  <a:srgbClr val="C00000"/>
                </a:solidFill>
                <a:latin typeface="Londrina Solid"/>
                <a:ea typeface="Londrina Solid"/>
                <a:cs typeface="Londrina Solid"/>
                <a:sym typeface="Londrina Solid"/>
              </a:rPr>
              <a:t>Normalise effective study </a:t>
            </a:r>
            <a:r>
              <a:rPr lang="en-GB" dirty="0">
                <a:latin typeface="Londrina Solid"/>
                <a:ea typeface="Londrina Solid"/>
                <a:cs typeface="Londrina Solid"/>
                <a:sym typeface="Londrina Solid"/>
              </a:rPr>
              <a:t>by starting early, demystifying the revision process. </a:t>
            </a:r>
          </a:p>
          <a:p>
            <a:pPr marL="0" indent="0">
              <a:spcBef>
                <a:spcPts val="0"/>
              </a:spcBef>
              <a:buClr>
                <a:schemeClr val="dk1"/>
              </a:buClr>
              <a:buSzPct val="100000"/>
              <a:buFont typeface="Arial" panose="020B0604020202020204" pitchFamily="34" charset="0"/>
              <a:buNone/>
            </a:pPr>
            <a:r>
              <a:rPr lang="en-GB" dirty="0">
                <a:latin typeface="Londrina Solid"/>
                <a:ea typeface="Londrina Solid"/>
                <a:cs typeface="Londrina Solid"/>
                <a:sym typeface="Londrina Solid"/>
              </a:rPr>
              <a:t>2. Have a carefully-sequenced </a:t>
            </a:r>
            <a:r>
              <a:rPr lang="en-GB" b="1" dirty="0">
                <a:solidFill>
                  <a:srgbClr val="C00000"/>
                </a:solidFill>
                <a:latin typeface="Londrina Solid"/>
                <a:ea typeface="Londrina Solid"/>
                <a:cs typeface="Londrina Solid"/>
                <a:sym typeface="Londrina Solid"/>
              </a:rPr>
              <a:t>curriculum</a:t>
            </a:r>
            <a:r>
              <a:rPr lang="en-GB" b="1" dirty="0">
                <a:latin typeface="Londrina Solid"/>
                <a:ea typeface="Londrina Solid"/>
                <a:cs typeface="Londrina Solid"/>
                <a:sym typeface="Londrina Solid"/>
              </a:rPr>
              <a:t> </a:t>
            </a:r>
            <a:r>
              <a:rPr lang="en-GB" dirty="0">
                <a:latin typeface="Londrina Solid"/>
                <a:ea typeface="Londrina Solid"/>
                <a:cs typeface="Londrina Solid"/>
                <a:sym typeface="Londrina Solid"/>
              </a:rPr>
              <a:t>full of powerful knowledge worth revising!</a:t>
            </a:r>
          </a:p>
          <a:p>
            <a:pPr marL="0" indent="0">
              <a:buClr>
                <a:schemeClr val="dk1"/>
              </a:buClr>
              <a:buSzPct val="100000"/>
              <a:buFont typeface="Arial" panose="020B0604020202020204" pitchFamily="34" charset="0"/>
              <a:buNone/>
            </a:pPr>
            <a:r>
              <a:rPr lang="en-GB" dirty="0">
                <a:latin typeface="Londrina Solid"/>
                <a:ea typeface="Londrina Solid"/>
                <a:cs typeface="Londrina Solid"/>
                <a:sym typeface="Londrina Solid"/>
              </a:rPr>
              <a:t>3. </a:t>
            </a:r>
            <a:r>
              <a:rPr lang="en-GB" b="1" dirty="0">
                <a:solidFill>
                  <a:srgbClr val="C00000"/>
                </a:solidFill>
                <a:latin typeface="Londrina Solid"/>
                <a:ea typeface="Londrina Solid"/>
                <a:cs typeface="Londrina Solid"/>
                <a:sym typeface="Londrina Solid"/>
              </a:rPr>
              <a:t>Model effective study strategies</a:t>
            </a:r>
            <a:r>
              <a:rPr lang="en-GB" dirty="0">
                <a:solidFill>
                  <a:srgbClr val="C00000"/>
                </a:solidFill>
                <a:latin typeface="Londrina Solid"/>
                <a:ea typeface="Londrina Solid"/>
                <a:cs typeface="Londrina Solid"/>
                <a:sym typeface="Londrina Solid"/>
              </a:rPr>
              <a:t> </a:t>
            </a:r>
            <a:r>
              <a:rPr lang="en-GB" dirty="0">
                <a:latin typeface="Londrina Solid"/>
                <a:ea typeface="Londrina Solid"/>
                <a:cs typeface="Londrina Solid"/>
                <a:sym typeface="Londrina Solid"/>
              </a:rPr>
              <a:t>as part of lessons and across subjects.</a:t>
            </a:r>
          </a:p>
          <a:p>
            <a:pPr marL="0" indent="0">
              <a:buClr>
                <a:schemeClr val="dk1"/>
              </a:buClr>
              <a:buSzPct val="100000"/>
              <a:buFont typeface="Arial" panose="020B0604020202020204" pitchFamily="34" charset="0"/>
              <a:buNone/>
            </a:pPr>
            <a:r>
              <a:rPr lang="en-GB" dirty="0">
                <a:latin typeface="Londrina Solid"/>
                <a:ea typeface="Londrina Solid"/>
                <a:cs typeface="Londrina Solid"/>
                <a:sym typeface="Londrina Solid"/>
              </a:rPr>
              <a:t>4. Give students </a:t>
            </a:r>
            <a:r>
              <a:rPr lang="en-GB" b="1" dirty="0">
                <a:solidFill>
                  <a:srgbClr val="C00000"/>
                </a:solidFill>
                <a:latin typeface="Londrina Solid"/>
                <a:ea typeface="Londrina Solid"/>
                <a:cs typeface="Londrina Solid"/>
                <a:sym typeface="Londrina Solid"/>
              </a:rPr>
              <a:t>repeated opportunities to practise</a:t>
            </a:r>
            <a:r>
              <a:rPr lang="en-GB" dirty="0">
                <a:solidFill>
                  <a:srgbClr val="C00000"/>
                </a:solidFill>
                <a:latin typeface="Londrina Solid"/>
                <a:ea typeface="Londrina Solid"/>
                <a:cs typeface="Londrina Solid"/>
                <a:sym typeface="Londrina Solid"/>
              </a:rPr>
              <a:t> </a:t>
            </a:r>
            <a:r>
              <a:rPr lang="en-GB" dirty="0">
                <a:latin typeface="Londrina Solid"/>
                <a:ea typeface="Londrina Solid"/>
                <a:cs typeface="Londrina Solid"/>
                <a:sym typeface="Londrina Solid"/>
              </a:rPr>
              <a:t>effective study skills.</a:t>
            </a:r>
          </a:p>
          <a:p>
            <a:pPr marL="0" indent="0">
              <a:buClr>
                <a:schemeClr val="dk1"/>
              </a:buClr>
              <a:buSzPct val="100000"/>
              <a:buFont typeface="Arial" panose="020B0604020202020204" pitchFamily="34" charset="0"/>
              <a:buNone/>
            </a:pPr>
            <a:r>
              <a:rPr lang="en-GB" dirty="0">
                <a:latin typeface="Londrina Solid"/>
                <a:ea typeface="Londrina Solid"/>
                <a:cs typeface="Londrina Solid"/>
                <a:sym typeface="Londrina Solid"/>
              </a:rPr>
              <a:t>5. Consider a </a:t>
            </a:r>
            <a:r>
              <a:rPr lang="en-GB" b="1" dirty="0">
                <a:solidFill>
                  <a:srgbClr val="C00000"/>
                </a:solidFill>
                <a:latin typeface="Londrina Solid"/>
                <a:ea typeface="Londrina Solid"/>
                <a:cs typeface="Londrina Solid"/>
                <a:sym typeface="Londrina Solid"/>
              </a:rPr>
              <a:t>cognitive science curriculum </a:t>
            </a:r>
            <a:r>
              <a:rPr lang="en-GB" dirty="0">
                <a:latin typeface="Londrina Solid"/>
                <a:ea typeface="Londrina Solid"/>
                <a:cs typeface="Londrina Solid"/>
                <a:sym typeface="Londrina Solid"/>
              </a:rPr>
              <a:t>through form, PSHE or assemblies.</a:t>
            </a:r>
          </a:p>
          <a:p>
            <a:pPr marL="0" indent="0">
              <a:buClr>
                <a:schemeClr val="dk1"/>
              </a:buClr>
              <a:buSzPct val="100000"/>
              <a:buFont typeface="Arial" panose="020B0604020202020204" pitchFamily="34" charset="0"/>
              <a:buNone/>
            </a:pPr>
            <a:endParaRPr lang="en-GB" dirty="0">
              <a:solidFill>
                <a:srgbClr val="FF0000"/>
              </a:solidFill>
            </a:endParaRPr>
          </a:p>
        </p:txBody>
      </p:sp>
      <p:pic>
        <p:nvPicPr>
          <p:cNvPr id="3" name="Google Shape;434;p29">
            <a:extLst>
              <a:ext uri="{FF2B5EF4-FFF2-40B4-BE49-F238E27FC236}">
                <a16:creationId xmlns:a16="http://schemas.microsoft.com/office/drawing/2014/main" id="{A6461C34-EC05-3CF0-C126-FB42A9456772}"/>
              </a:ext>
            </a:extLst>
          </p:cNvPr>
          <p:cNvPicPr preferRelativeResize="0"/>
          <p:nvPr/>
        </p:nvPicPr>
        <p:blipFill rotWithShape="1">
          <a:blip r:embed="rId2">
            <a:alphaModFix/>
          </a:blip>
          <a:srcRect l="25487" t="8533" r="22971"/>
          <a:stretch/>
        </p:blipFill>
        <p:spPr>
          <a:xfrm>
            <a:off x="8458000" y="1473401"/>
            <a:ext cx="3612424" cy="4777770"/>
          </a:xfrm>
          <a:prstGeom prst="rect">
            <a:avLst/>
          </a:prstGeom>
          <a:noFill/>
          <a:ln>
            <a:noFill/>
          </a:ln>
        </p:spPr>
      </p:pic>
      <p:sp>
        <p:nvSpPr>
          <p:cNvPr id="4" name="TextBox 3">
            <a:extLst>
              <a:ext uri="{FF2B5EF4-FFF2-40B4-BE49-F238E27FC236}">
                <a16:creationId xmlns:a16="http://schemas.microsoft.com/office/drawing/2014/main" id="{9C96F469-1FDF-286B-EE1F-A2B1319CEF82}"/>
              </a:ext>
            </a:extLst>
          </p:cNvPr>
          <p:cNvSpPr txBox="1"/>
          <p:nvPr/>
        </p:nvSpPr>
        <p:spPr>
          <a:xfrm>
            <a:off x="8554681" y="5741411"/>
            <a:ext cx="3419061" cy="646331"/>
          </a:xfrm>
          <a:prstGeom prst="rect">
            <a:avLst/>
          </a:prstGeom>
          <a:noFill/>
        </p:spPr>
        <p:txBody>
          <a:bodyPr wrap="square" rtlCol="0">
            <a:spAutoFit/>
          </a:bodyPr>
          <a:lstStyle/>
          <a:p>
            <a:r>
              <a:rPr lang="en-GB" dirty="0">
                <a:hlinkClick r:id="rId3"/>
              </a:rPr>
              <a:t>helendora@gmail.com</a:t>
            </a:r>
            <a:endParaRPr lang="en-GB" dirty="0"/>
          </a:p>
          <a:p>
            <a:r>
              <a:rPr lang="en-GB" dirty="0"/>
              <a:t>@cura_dora </a:t>
            </a:r>
          </a:p>
        </p:txBody>
      </p:sp>
    </p:spTree>
    <p:extLst>
      <p:ext uri="{BB962C8B-B14F-4D97-AF65-F5344CB8AC3E}">
        <p14:creationId xmlns:p14="http://schemas.microsoft.com/office/powerpoint/2010/main" val="216497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EC7488-FB1E-6084-1AF1-7D4F7348DC48}"/>
              </a:ext>
            </a:extLst>
          </p:cNvPr>
          <p:cNvSpPr>
            <a:spLocks noGrp="1"/>
          </p:cNvSpPr>
          <p:nvPr>
            <p:ph type="body" sz="quarter" idx="10"/>
          </p:nvPr>
        </p:nvSpPr>
        <p:spPr>
          <a:xfrm>
            <a:off x="638173" y="606830"/>
            <a:ext cx="10287973" cy="747518"/>
          </a:xfrm>
        </p:spPr>
        <p:txBody>
          <a:bodyPr/>
          <a:lstStyle/>
          <a:p>
            <a:r>
              <a:rPr lang="en-GB" dirty="0"/>
              <a:t>How do students perceive revision?</a:t>
            </a:r>
          </a:p>
        </p:txBody>
      </p:sp>
      <p:sp>
        <p:nvSpPr>
          <p:cNvPr id="4" name="Text Placeholder 3">
            <a:extLst>
              <a:ext uri="{FF2B5EF4-FFF2-40B4-BE49-F238E27FC236}">
                <a16:creationId xmlns:a16="http://schemas.microsoft.com/office/drawing/2014/main" id="{0477E457-9774-AB32-A18E-6D69C2064F23}"/>
              </a:ext>
            </a:extLst>
          </p:cNvPr>
          <p:cNvSpPr>
            <a:spLocks noGrp="1"/>
          </p:cNvSpPr>
          <p:nvPr>
            <p:ph type="body" sz="quarter" idx="12"/>
          </p:nvPr>
        </p:nvSpPr>
        <p:spPr>
          <a:xfrm>
            <a:off x="638173" y="1665816"/>
            <a:ext cx="11115675" cy="3526367"/>
          </a:xfrm>
        </p:spPr>
        <p:txBody>
          <a:bodyPr/>
          <a:lstStyle/>
          <a:p>
            <a:pPr marL="0" indent="0" algn="ctr">
              <a:buNone/>
            </a:pPr>
            <a:r>
              <a:rPr lang="en-GB" sz="3200" b="1" dirty="0">
                <a:solidFill>
                  <a:srgbClr val="FF0000"/>
                </a:solidFill>
              </a:rPr>
              <a:t>66%</a:t>
            </a:r>
          </a:p>
          <a:p>
            <a:pPr marL="0" indent="0" algn="ctr">
              <a:buNone/>
            </a:pPr>
            <a:r>
              <a:rPr lang="en-GB" sz="2400" dirty="0">
                <a:solidFill>
                  <a:schemeClr val="tx1"/>
                </a:solidFill>
                <a:latin typeface="+mn-lt"/>
              </a:rPr>
              <a:t>linked revision to tests, assessment and exams &amp; thought you should only revise before a test.</a:t>
            </a:r>
          </a:p>
          <a:p>
            <a:pPr marL="0" indent="0" algn="ctr">
              <a:buNone/>
            </a:pPr>
            <a:r>
              <a:rPr lang="en-GB" sz="3200" b="1" dirty="0">
                <a:solidFill>
                  <a:srgbClr val="FF0000"/>
                </a:solidFill>
              </a:rPr>
              <a:t>Negative associations:</a:t>
            </a:r>
          </a:p>
          <a:p>
            <a:pPr algn="ctr"/>
            <a:r>
              <a:rPr lang="en-US" altLang="en-US" sz="3200" b="1" i="1" dirty="0">
                <a:latin typeface="Calibri" pitchFamily="34" charset="0"/>
              </a:rPr>
              <a:t>boring, difficult, stressful, don’t know how to do it</a:t>
            </a:r>
            <a:r>
              <a:rPr lang="en-US" altLang="en-US" sz="3200" b="1" dirty="0">
                <a:latin typeface="Calibri" pitchFamily="34" charset="0"/>
              </a:rPr>
              <a:t>.</a:t>
            </a:r>
            <a:endParaRPr lang="en-GB" sz="3200" dirty="0"/>
          </a:p>
          <a:p>
            <a:pPr marL="0" indent="0" algn="ctr">
              <a:buNone/>
            </a:pPr>
            <a:endParaRPr lang="en-GB" sz="3200" b="1" dirty="0">
              <a:solidFill>
                <a:srgbClr val="FF0000"/>
              </a:solidFill>
            </a:endParaRPr>
          </a:p>
          <a:p>
            <a:endParaRPr lang="en-GB" dirty="0"/>
          </a:p>
        </p:txBody>
      </p:sp>
      <p:sp>
        <p:nvSpPr>
          <p:cNvPr id="6" name="TextBox 5">
            <a:extLst>
              <a:ext uri="{FF2B5EF4-FFF2-40B4-BE49-F238E27FC236}">
                <a16:creationId xmlns:a16="http://schemas.microsoft.com/office/drawing/2014/main" id="{6659C80B-85CB-9987-F34A-50A9880EA42A}"/>
              </a:ext>
            </a:extLst>
          </p:cNvPr>
          <p:cNvSpPr txBox="1"/>
          <p:nvPr/>
        </p:nvSpPr>
        <p:spPr>
          <a:xfrm>
            <a:off x="3272713" y="5050841"/>
            <a:ext cx="6097554" cy="1200329"/>
          </a:xfrm>
          <a:prstGeom prst="rect">
            <a:avLst/>
          </a:prstGeom>
          <a:solidFill>
            <a:srgbClr val="FFFF00"/>
          </a:solidFill>
        </p:spPr>
        <p:txBody>
          <a:bodyPr wrap="square">
            <a:spAutoFit/>
          </a:bodyPr>
          <a:lstStyle/>
          <a:p>
            <a:pPr marL="0" indent="0">
              <a:buNone/>
            </a:pPr>
            <a:r>
              <a:rPr lang="en-GB" dirty="0"/>
              <a:t>“Habits are context-dependent, automatically-initiated behaviours. Habits can be overridden with conscious effort, but when people feel </a:t>
            </a:r>
            <a:r>
              <a:rPr lang="en-GB" b="1" dirty="0"/>
              <a:t>rushed or tired</a:t>
            </a:r>
            <a:r>
              <a:rPr lang="en-GB" dirty="0"/>
              <a:t>, they are more likely to fall back on old habits.” (Wood and </a:t>
            </a:r>
            <a:r>
              <a:rPr lang="en-GB" dirty="0" err="1"/>
              <a:t>Runger</a:t>
            </a:r>
            <a:r>
              <a:rPr lang="en-GB" dirty="0"/>
              <a:t>, 2015)</a:t>
            </a:r>
          </a:p>
        </p:txBody>
      </p:sp>
    </p:spTree>
    <p:extLst>
      <p:ext uri="{BB962C8B-B14F-4D97-AF65-F5344CB8AC3E}">
        <p14:creationId xmlns:p14="http://schemas.microsoft.com/office/powerpoint/2010/main" val="29504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25505A-8158-944B-A44D-A81D7B03EC45}"/>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EF0583B-B7B6-1AB4-3D24-008C65D48D01}"/>
              </a:ext>
            </a:extLst>
          </p:cNvPr>
          <p:cNvSpPr>
            <a:spLocks noGrp="1"/>
          </p:cNvSpPr>
          <p:nvPr>
            <p:ph type="body" sz="quarter" idx="10"/>
          </p:nvPr>
        </p:nvSpPr>
        <p:spPr>
          <a:xfrm>
            <a:off x="554199" y="329957"/>
            <a:ext cx="9834568" cy="747518"/>
          </a:xfrm>
        </p:spPr>
        <p:txBody>
          <a:bodyPr/>
          <a:lstStyle/>
          <a:p>
            <a:r>
              <a:rPr lang="en-GB" dirty="0"/>
              <a:t>Revision: ‘the established way’</a:t>
            </a:r>
          </a:p>
        </p:txBody>
      </p:sp>
      <p:sp>
        <p:nvSpPr>
          <p:cNvPr id="8" name="Text Placeholder 7">
            <a:extLst>
              <a:ext uri="{FF2B5EF4-FFF2-40B4-BE49-F238E27FC236}">
                <a16:creationId xmlns:a16="http://schemas.microsoft.com/office/drawing/2014/main" id="{10D0F700-43ED-1D1C-D1B4-6C4C92885797}"/>
              </a:ext>
            </a:extLst>
          </p:cNvPr>
          <p:cNvSpPr>
            <a:spLocks noGrp="1"/>
          </p:cNvSpPr>
          <p:nvPr>
            <p:ph type="body" sz="quarter" idx="12"/>
          </p:nvPr>
        </p:nvSpPr>
        <p:spPr/>
        <p:txBody>
          <a:bodyPr/>
          <a:lstStyle/>
          <a:p>
            <a:endParaRPr lang="en-GB"/>
          </a:p>
        </p:txBody>
      </p:sp>
      <p:pic>
        <p:nvPicPr>
          <p:cNvPr id="10" name="Google Shape;157;p9" descr="See the source image">
            <a:extLst>
              <a:ext uri="{FF2B5EF4-FFF2-40B4-BE49-F238E27FC236}">
                <a16:creationId xmlns:a16="http://schemas.microsoft.com/office/drawing/2014/main" id="{F4A2CE2E-4BF1-B8CE-490E-F75427C28E91}"/>
              </a:ext>
            </a:extLst>
          </p:cNvPr>
          <p:cNvPicPr preferRelativeResize="0">
            <a:picLocks/>
          </p:cNvPicPr>
          <p:nvPr/>
        </p:nvPicPr>
        <p:blipFill rotWithShape="1">
          <a:blip r:embed="rId2">
            <a:alphaModFix/>
          </a:blip>
          <a:srcRect b="11780"/>
          <a:stretch/>
        </p:blipFill>
        <p:spPr>
          <a:xfrm>
            <a:off x="4971495" y="1570296"/>
            <a:ext cx="7041427" cy="3830715"/>
          </a:xfrm>
          <a:prstGeom prst="rect">
            <a:avLst/>
          </a:prstGeom>
          <a:noFill/>
          <a:ln>
            <a:noFill/>
          </a:ln>
        </p:spPr>
      </p:pic>
      <p:sp>
        <p:nvSpPr>
          <p:cNvPr id="11" name="TextBox 10">
            <a:extLst>
              <a:ext uri="{FF2B5EF4-FFF2-40B4-BE49-F238E27FC236}">
                <a16:creationId xmlns:a16="http://schemas.microsoft.com/office/drawing/2014/main" id="{02328870-8064-6563-3DAC-466154CBC66D}"/>
              </a:ext>
            </a:extLst>
          </p:cNvPr>
          <p:cNvSpPr txBox="1"/>
          <p:nvPr/>
        </p:nvSpPr>
        <p:spPr>
          <a:xfrm>
            <a:off x="179078" y="1210520"/>
            <a:ext cx="8964922" cy="5078313"/>
          </a:xfrm>
          <a:prstGeom prst="rect">
            <a:avLst/>
          </a:prstGeom>
          <a:solidFill>
            <a:schemeClr val="bg1"/>
          </a:solidFill>
        </p:spPr>
        <p:txBody>
          <a:bodyPr wrap="square">
            <a:spAutoFit/>
          </a:bodyPr>
          <a:lstStyle/>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Revision just for exams.</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Revision as something mysterious or unattainable.</a:t>
            </a: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Revision as a solitary &amp; silent activity.</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Fear of failure.</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Revision for more privileged students with tutors, family support and a conscientious group of friends.</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Cramming.</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Last minute interventions.</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After-school revision ‘free for all’ that has little impact.</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A chasm between revision at school and study skills needed for further and higher education.</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Little/no understanding of strengths and weaknesses.</a:t>
            </a:r>
            <a:endParaRPr lang="en-GB" dirty="0">
              <a:latin typeface="Londrina Solid"/>
              <a:ea typeface="Londrina Solid"/>
              <a:cs typeface="Londrina Solid"/>
              <a:sym typeface="Londrina Solid"/>
            </a:endParaRPr>
          </a:p>
          <a:p>
            <a:pPr marL="285750" marR="0" lvl="0" indent="-285750" algn="l" rtl="0">
              <a:spcBef>
                <a:spcPts val="0"/>
              </a:spcBef>
              <a:spcAft>
                <a:spcPts val="0"/>
              </a:spcAft>
              <a:buClr>
                <a:schemeClr val="dk1"/>
              </a:buClr>
              <a:buSzPts val="1800"/>
              <a:buFont typeface="Londrina Solid"/>
              <a:buChar char="•"/>
            </a:pPr>
            <a:r>
              <a:rPr lang="en-GB" sz="1800" dirty="0">
                <a:solidFill>
                  <a:schemeClr val="dk1"/>
                </a:solidFill>
                <a:latin typeface="Londrina Solid"/>
                <a:ea typeface="Londrina Solid"/>
                <a:cs typeface="Londrina Solid"/>
                <a:sym typeface="Londrina Solid"/>
              </a:rPr>
              <a:t>Threatening language.</a:t>
            </a:r>
          </a:p>
          <a:p>
            <a:pPr marL="285750" marR="0" lvl="0" indent="-285750" algn="l" rtl="0">
              <a:spcBef>
                <a:spcPts val="0"/>
              </a:spcBef>
              <a:spcAft>
                <a:spcPts val="0"/>
              </a:spcAft>
              <a:buClr>
                <a:schemeClr val="dk1"/>
              </a:buClr>
              <a:buSzPts val="1800"/>
              <a:buFont typeface="Londrina Solid"/>
              <a:buChar char="•"/>
            </a:pPr>
            <a:r>
              <a:rPr lang="en-GB" sz="1800" i="0" u="none" strike="noStrike" cap="none" dirty="0">
                <a:solidFill>
                  <a:schemeClr val="dk1"/>
                </a:solidFill>
                <a:latin typeface="Londrina Solid"/>
                <a:ea typeface="Londrina Solid"/>
                <a:cs typeface="Londrina Solid"/>
                <a:sym typeface="Londrina Solid"/>
              </a:rPr>
              <a:t>Completing past papers</a:t>
            </a:r>
          </a:p>
          <a:p>
            <a:pPr marL="285750" marR="0" lvl="0" indent="-285750" algn="l" rtl="0">
              <a:spcBef>
                <a:spcPts val="0"/>
              </a:spcBef>
              <a:spcAft>
                <a:spcPts val="0"/>
              </a:spcAft>
              <a:buClr>
                <a:schemeClr val="dk1"/>
              </a:buClr>
              <a:buSzPts val="1800"/>
              <a:buFont typeface="Londrina Solid"/>
              <a:buChar char="•"/>
            </a:pPr>
            <a:r>
              <a:rPr lang="en-GB" sz="1800" i="0" u="none" strike="noStrike" cap="none" dirty="0">
                <a:solidFill>
                  <a:schemeClr val="dk1"/>
                </a:solidFill>
                <a:latin typeface="Londrina Solid"/>
                <a:ea typeface="Londrina Solid"/>
                <a:cs typeface="Londrina Solid"/>
                <a:sym typeface="Londrina Solid"/>
              </a:rPr>
              <a:t>Re-reading notes</a:t>
            </a:r>
          </a:p>
          <a:p>
            <a:pPr marL="285750" marR="0" lvl="0" indent="-285750" algn="l" rtl="0">
              <a:spcBef>
                <a:spcPts val="0"/>
              </a:spcBef>
              <a:spcAft>
                <a:spcPts val="0"/>
              </a:spcAft>
              <a:buClr>
                <a:schemeClr val="dk1"/>
              </a:buClr>
              <a:buSzPts val="1800"/>
              <a:buFont typeface="Londrina Solid"/>
              <a:buChar char="•"/>
            </a:pPr>
            <a:r>
              <a:rPr lang="en-GB" sz="1800" i="0" u="none" strike="noStrike" cap="none" dirty="0">
                <a:solidFill>
                  <a:schemeClr val="dk1"/>
                </a:solidFill>
                <a:latin typeface="Londrina Solid"/>
                <a:ea typeface="Londrina Solid"/>
                <a:cs typeface="Londrina Solid"/>
                <a:sym typeface="Londrina Solid"/>
              </a:rPr>
              <a:t>Highlighting</a:t>
            </a:r>
          </a:p>
          <a:p>
            <a:pPr marL="285750" marR="0" lvl="0" indent="-285750" algn="l" rtl="0">
              <a:spcBef>
                <a:spcPts val="0"/>
              </a:spcBef>
              <a:spcAft>
                <a:spcPts val="0"/>
              </a:spcAft>
              <a:buClr>
                <a:schemeClr val="dk1"/>
              </a:buClr>
              <a:buSzPts val="1800"/>
              <a:buFont typeface="Londrina Solid"/>
              <a:buChar char="•"/>
            </a:pPr>
            <a:r>
              <a:rPr lang="en-GB" sz="1800" i="0" u="none" strike="noStrike" cap="none" dirty="0">
                <a:solidFill>
                  <a:schemeClr val="dk1"/>
                </a:solidFill>
                <a:latin typeface="Londrina Solid"/>
                <a:ea typeface="Londrina Solid"/>
                <a:cs typeface="Londrina Solid"/>
                <a:sym typeface="Londrina Solid"/>
              </a:rPr>
              <a:t>Or possibly non-existent!</a:t>
            </a:r>
          </a:p>
          <a:p>
            <a:pPr marL="285750" marR="0" lvl="0" indent="-285750" algn="l" rtl="0">
              <a:spcBef>
                <a:spcPts val="0"/>
              </a:spcBef>
              <a:spcAft>
                <a:spcPts val="0"/>
              </a:spcAft>
              <a:buClr>
                <a:schemeClr val="dk1"/>
              </a:buClr>
              <a:buSzPts val="1800"/>
              <a:buFont typeface="Londrina Solid"/>
              <a:buChar char="•"/>
            </a:pPr>
            <a:r>
              <a:rPr lang="en-GB" sz="1800" i="0" u="none" strike="noStrike" cap="none" dirty="0">
                <a:solidFill>
                  <a:schemeClr val="dk1"/>
                </a:solidFill>
                <a:latin typeface="Londrina Solid"/>
                <a:ea typeface="Londrina Solid"/>
                <a:cs typeface="Londrina Solid"/>
                <a:sym typeface="Londrina Solid"/>
              </a:rPr>
              <a:t>Little or no modelling of how to revise</a:t>
            </a:r>
            <a:endParaRPr lang="en-GB" dirty="0">
              <a:latin typeface="Londrina Solid"/>
              <a:ea typeface="Londrina Solid"/>
              <a:cs typeface="Londrina Solid"/>
              <a:sym typeface="Londrina Solid"/>
            </a:endParaRPr>
          </a:p>
        </p:txBody>
      </p:sp>
    </p:spTree>
    <p:extLst>
      <p:ext uri="{BB962C8B-B14F-4D97-AF65-F5344CB8AC3E}">
        <p14:creationId xmlns:p14="http://schemas.microsoft.com/office/powerpoint/2010/main" val="259784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25505A-8158-944B-A44D-A81D7B03EC45}"/>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EF0583B-B7B6-1AB4-3D24-008C65D48D01}"/>
              </a:ext>
            </a:extLst>
          </p:cNvPr>
          <p:cNvSpPr>
            <a:spLocks noGrp="1"/>
          </p:cNvSpPr>
          <p:nvPr>
            <p:ph type="body" sz="quarter" idx="10"/>
          </p:nvPr>
        </p:nvSpPr>
        <p:spPr/>
        <p:txBody>
          <a:bodyPr/>
          <a:lstStyle/>
          <a:p>
            <a:endParaRPr lang="en-GB"/>
          </a:p>
        </p:txBody>
      </p:sp>
      <p:sp>
        <p:nvSpPr>
          <p:cNvPr id="8" name="Text Placeholder 7">
            <a:extLst>
              <a:ext uri="{FF2B5EF4-FFF2-40B4-BE49-F238E27FC236}">
                <a16:creationId xmlns:a16="http://schemas.microsoft.com/office/drawing/2014/main" id="{10D0F700-43ED-1D1C-D1B4-6C4C92885797}"/>
              </a:ext>
            </a:extLst>
          </p:cNvPr>
          <p:cNvSpPr>
            <a:spLocks noGrp="1"/>
          </p:cNvSpPr>
          <p:nvPr>
            <p:ph type="body" sz="quarter" idx="12"/>
          </p:nvPr>
        </p:nvSpPr>
        <p:spPr/>
        <p:txBody>
          <a:bodyPr/>
          <a:lstStyle/>
          <a:p>
            <a:endParaRPr lang="en-GB"/>
          </a:p>
        </p:txBody>
      </p:sp>
      <p:pic>
        <p:nvPicPr>
          <p:cNvPr id="2" name="Picture 2" descr="See the source image">
            <a:extLst>
              <a:ext uri="{FF2B5EF4-FFF2-40B4-BE49-F238E27FC236}">
                <a16:creationId xmlns:a16="http://schemas.microsoft.com/office/drawing/2014/main" id="{C6365D11-2624-0704-F43F-C5BED2EFC0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20834"/>
            <a:ext cx="10905066" cy="5016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54C1E2-E377-C2AF-4E70-A1EA1990A547}"/>
              </a:ext>
            </a:extLst>
          </p:cNvPr>
          <p:cNvSpPr txBox="1"/>
          <p:nvPr/>
        </p:nvSpPr>
        <p:spPr>
          <a:xfrm>
            <a:off x="2658140" y="606830"/>
            <a:ext cx="1637414" cy="1477328"/>
          </a:xfrm>
          <a:prstGeom prst="rect">
            <a:avLst/>
          </a:prstGeom>
          <a:solidFill>
            <a:schemeClr val="bg1"/>
          </a:solidFill>
        </p:spPr>
        <p:txBody>
          <a:bodyPr wrap="square" rtlCol="0">
            <a:spAutoFit/>
          </a:bodyPr>
          <a:lstStyle/>
          <a:p>
            <a:r>
              <a:rPr lang="en-GB" b="1" dirty="0">
                <a:solidFill>
                  <a:srgbClr val="0070C0"/>
                </a:solidFill>
              </a:rPr>
              <a:t>Students know how to revise. They set goals &amp; reflect independently</a:t>
            </a:r>
          </a:p>
        </p:txBody>
      </p:sp>
      <p:sp>
        <p:nvSpPr>
          <p:cNvPr id="5" name="TextBox 4">
            <a:extLst>
              <a:ext uri="{FF2B5EF4-FFF2-40B4-BE49-F238E27FC236}">
                <a16:creationId xmlns:a16="http://schemas.microsoft.com/office/drawing/2014/main" id="{54F67C4F-39A7-9C0D-E118-9DFCE352C5F9}"/>
              </a:ext>
            </a:extLst>
          </p:cNvPr>
          <p:cNvSpPr txBox="1"/>
          <p:nvPr/>
        </p:nvSpPr>
        <p:spPr>
          <a:xfrm>
            <a:off x="4540105" y="2649588"/>
            <a:ext cx="2062716" cy="1754326"/>
          </a:xfrm>
          <a:prstGeom prst="rect">
            <a:avLst/>
          </a:prstGeom>
          <a:solidFill>
            <a:schemeClr val="bg1"/>
          </a:solidFill>
        </p:spPr>
        <p:txBody>
          <a:bodyPr wrap="square" rtlCol="0">
            <a:spAutoFit/>
          </a:bodyPr>
          <a:lstStyle/>
          <a:p>
            <a:r>
              <a:rPr lang="en-GB" b="1" dirty="0">
                <a:solidFill>
                  <a:srgbClr val="0070C0"/>
                </a:solidFill>
              </a:rPr>
              <a:t>Students revise effectively &amp; routinely, selecting the most appropriate strategies</a:t>
            </a:r>
          </a:p>
        </p:txBody>
      </p:sp>
      <p:sp>
        <p:nvSpPr>
          <p:cNvPr id="7" name="TextBox 6">
            <a:extLst>
              <a:ext uri="{FF2B5EF4-FFF2-40B4-BE49-F238E27FC236}">
                <a16:creationId xmlns:a16="http://schemas.microsoft.com/office/drawing/2014/main" id="{4F0E0A27-5CA5-F71D-D372-AF59AD2A2FEB}"/>
              </a:ext>
            </a:extLst>
          </p:cNvPr>
          <p:cNvSpPr txBox="1"/>
          <p:nvPr/>
        </p:nvSpPr>
        <p:spPr>
          <a:xfrm>
            <a:off x="2658140" y="4601348"/>
            <a:ext cx="1552354" cy="1477328"/>
          </a:xfrm>
          <a:prstGeom prst="rect">
            <a:avLst/>
          </a:prstGeom>
          <a:solidFill>
            <a:schemeClr val="bg1"/>
          </a:solidFill>
        </p:spPr>
        <p:txBody>
          <a:bodyPr wrap="square" rtlCol="0">
            <a:spAutoFit/>
          </a:bodyPr>
          <a:lstStyle/>
          <a:p>
            <a:r>
              <a:rPr lang="en-GB" b="1" dirty="0">
                <a:solidFill>
                  <a:srgbClr val="0070C0"/>
                </a:solidFill>
              </a:rPr>
              <a:t>Students have a positive attitude towards revision</a:t>
            </a:r>
          </a:p>
        </p:txBody>
      </p:sp>
      <p:sp>
        <p:nvSpPr>
          <p:cNvPr id="12" name="TextBox 11">
            <a:extLst>
              <a:ext uri="{FF2B5EF4-FFF2-40B4-BE49-F238E27FC236}">
                <a16:creationId xmlns:a16="http://schemas.microsoft.com/office/drawing/2014/main" id="{6D112850-1300-0BBC-D7BB-F47F027597C7}"/>
              </a:ext>
            </a:extLst>
          </p:cNvPr>
          <p:cNvSpPr txBox="1"/>
          <p:nvPr/>
        </p:nvSpPr>
        <p:spPr>
          <a:xfrm>
            <a:off x="643467" y="2947911"/>
            <a:ext cx="1427324" cy="923330"/>
          </a:xfrm>
          <a:prstGeom prst="rect">
            <a:avLst/>
          </a:prstGeom>
          <a:solidFill>
            <a:schemeClr val="bg1"/>
          </a:solidFill>
        </p:spPr>
        <p:txBody>
          <a:bodyPr wrap="square" rtlCol="0">
            <a:spAutoFit/>
          </a:bodyPr>
          <a:lstStyle/>
          <a:p>
            <a:r>
              <a:rPr lang="en-GB" b="1" dirty="0">
                <a:solidFill>
                  <a:srgbClr val="0070C0"/>
                </a:solidFill>
              </a:rPr>
              <a:t>Students experience success</a:t>
            </a:r>
          </a:p>
        </p:txBody>
      </p:sp>
      <p:sp>
        <p:nvSpPr>
          <p:cNvPr id="13" name="TextBox 12">
            <a:extLst>
              <a:ext uri="{FF2B5EF4-FFF2-40B4-BE49-F238E27FC236}">
                <a16:creationId xmlns:a16="http://schemas.microsoft.com/office/drawing/2014/main" id="{979B7C8D-E42B-FFB3-F1BF-659F180B3BD1}"/>
              </a:ext>
            </a:extLst>
          </p:cNvPr>
          <p:cNvSpPr txBox="1"/>
          <p:nvPr/>
        </p:nvSpPr>
        <p:spPr>
          <a:xfrm>
            <a:off x="8130366" y="1008390"/>
            <a:ext cx="1389319" cy="1477328"/>
          </a:xfrm>
          <a:prstGeom prst="rect">
            <a:avLst/>
          </a:prstGeom>
          <a:solidFill>
            <a:schemeClr val="bg1"/>
          </a:solidFill>
        </p:spPr>
        <p:txBody>
          <a:bodyPr wrap="square" rtlCol="0">
            <a:spAutoFit/>
          </a:bodyPr>
          <a:lstStyle/>
          <a:p>
            <a:r>
              <a:rPr lang="en-GB" b="1" dirty="0">
                <a:solidFill>
                  <a:srgbClr val="FF0000"/>
                </a:solidFill>
              </a:rPr>
              <a:t>Students don’t know how to revise. No goals.</a:t>
            </a:r>
          </a:p>
        </p:txBody>
      </p:sp>
      <p:sp>
        <p:nvSpPr>
          <p:cNvPr id="14" name="TextBox 13">
            <a:extLst>
              <a:ext uri="{FF2B5EF4-FFF2-40B4-BE49-F238E27FC236}">
                <a16:creationId xmlns:a16="http://schemas.microsoft.com/office/drawing/2014/main" id="{45F7EAFE-2B0D-C746-46A3-F549647D08F4}"/>
              </a:ext>
            </a:extLst>
          </p:cNvPr>
          <p:cNvSpPr txBox="1"/>
          <p:nvPr/>
        </p:nvSpPr>
        <p:spPr>
          <a:xfrm>
            <a:off x="10120227" y="2874335"/>
            <a:ext cx="1428306" cy="1200329"/>
          </a:xfrm>
          <a:prstGeom prst="rect">
            <a:avLst/>
          </a:prstGeom>
          <a:solidFill>
            <a:schemeClr val="bg1"/>
          </a:solidFill>
        </p:spPr>
        <p:txBody>
          <a:bodyPr wrap="square" rtlCol="0">
            <a:spAutoFit/>
          </a:bodyPr>
          <a:lstStyle/>
          <a:p>
            <a:r>
              <a:rPr lang="en-GB" b="1" dirty="0">
                <a:solidFill>
                  <a:srgbClr val="FF0000"/>
                </a:solidFill>
              </a:rPr>
              <a:t>Students don’t revise or revise ineffectively</a:t>
            </a:r>
          </a:p>
        </p:txBody>
      </p:sp>
      <p:sp>
        <p:nvSpPr>
          <p:cNvPr id="15" name="TextBox 14">
            <a:extLst>
              <a:ext uri="{FF2B5EF4-FFF2-40B4-BE49-F238E27FC236}">
                <a16:creationId xmlns:a16="http://schemas.microsoft.com/office/drawing/2014/main" id="{67FC7A93-895F-8942-651F-238E52202667}"/>
              </a:ext>
            </a:extLst>
          </p:cNvPr>
          <p:cNvSpPr txBox="1"/>
          <p:nvPr/>
        </p:nvSpPr>
        <p:spPr>
          <a:xfrm>
            <a:off x="7981509" y="4219844"/>
            <a:ext cx="1630325" cy="2031325"/>
          </a:xfrm>
          <a:prstGeom prst="rect">
            <a:avLst/>
          </a:prstGeom>
          <a:solidFill>
            <a:schemeClr val="bg1"/>
          </a:solidFill>
        </p:spPr>
        <p:txBody>
          <a:bodyPr wrap="square" rtlCol="0">
            <a:spAutoFit/>
          </a:bodyPr>
          <a:lstStyle/>
          <a:p>
            <a:r>
              <a:rPr lang="en-GB" b="1" dirty="0">
                <a:solidFill>
                  <a:srgbClr val="FF0000"/>
                </a:solidFill>
              </a:rPr>
              <a:t>Students have a negative perception of revision (anxiety, stress, being told off…)</a:t>
            </a:r>
          </a:p>
        </p:txBody>
      </p:sp>
      <p:sp>
        <p:nvSpPr>
          <p:cNvPr id="16" name="TextBox 15">
            <a:extLst>
              <a:ext uri="{FF2B5EF4-FFF2-40B4-BE49-F238E27FC236}">
                <a16:creationId xmlns:a16="http://schemas.microsoft.com/office/drawing/2014/main" id="{3FFFE6C4-1E77-0692-BA6F-CF0C75CC9A32}"/>
              </a:ext>
            </a:extLst>
          </p:cNvPr>
          <p:cNvSpPr txBox="1"/>
          <p:nvPr/>
        </p:nvSpPr>
        <p:spPr>
          <a:xfrm>
            <a:off x="6463032" y="2976310"/>
            <a:ext cx="1428307" cy="923330"/>
          </a:xfrm>
          <a:prstGeom prst="rect">
            <a:avLst/>
          </a:prstGeom>
          <a:solidFill>
            <a:schemeClr val="bg1"/>
          </a:solidFill>
        </p:spPr>
        <p:txBody>
          <a:bodyPr wrap="square" rtlCol="0">
            <a:spAutoFit/>
          </a:bodyPr>
          <a:lstStyle/>
          <a:p>
            <a:r>
              <a:rPr lang="en-GB" b="1" dirty="0">
                <a:solidFill>
                  <a:srgbClr val="FF0000"/>
                </a:solidFill>
              </a:rPr>
              <a:t>Students experience failure</a:t>
            </a:r>
          </a:p>
        </p:txBody>
      </p:sp>
    </p:spTree>
    <p:extLst>
      <p:ext uri="{BB962C8B-B14F-4D97-AF65-F5344CB8AC3E}">
        <p14:creationId xmlns:p14="http://schemas.microsoft.com/office/powerpoint/2010/main" val="19541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170BE-123A-E022-D0F5-65EEBDED4803}"/>
              </a:ext>
            </a:extLst>
          </p:cNvPr>
          <p:cNvSpPr>
            <a:spLocks noGrp="1"/>
          </p:cNvSpPr>
          <p:nvPr>
            <p:ph type="body" sz="quarter" idx="10"/>
          </p:nvPr>
        </p:nvSpPr>
        <p:spPr>
          <a:xfrm>
            <a:off x="638174" y="160452"/>
            <a:ext cx="9834568" cy="747518"/>
          </a:xfrm>
        </p:spPr>
        <p:txBody>
          <a:bodyPr/>
          <a:lstStyle/>
          <a:p>
            <a:r>
              <a:rPr lang="en-GB" dirty="0"/>
              <a:t>The Science of Memory: why ‘the established way’ does not work</a:t>
            </a:r>
          </a:p>
        </p:txBody>
      </p:sp>
      <p:sp>
        <p:nvSpPr>
          <p:cNvPr id="3" name="Text Placeholder 2">
            <a:extLst>
              <a:ext uri="{FF2B5EF4-FFF2-40B4-BE49-F238E27FC236}">
                <a16:creationId xmlns:a16="http://schemas.microsoft.com/office/drawing/2014/main" id="{7DB236E6-D0BE-7E4F-E459-B23CDFBBC92E}"/>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3CF53966-ECF7-CB51-8177-0F1376715671}"/>
              </a:ext>
            </a:extLst>
          </p:cNvPr>
          <p:cNvSpPr>
            <a:spLocks noGrp="1"/>
          </p:cNvSpPr>
          <p:nvPr>
            <p:ph type="body" sz="quarter" idx="12"/>
          </p:nvPr>
        </p:nvSpPr>
        <p:spPr>
          <a:xfrm>
            <a:off x="638174" y="2423663"/>
            <a:ext cx="5669319" cy="3526367"/>
          </a:xfrm>
        </p:spPr>
        <p:txBody>
          <a:bodyPr>
            <a:normAutofit fontScale="92500" lnSpcReduction="10000"/>
          </a:bodyPr>
          <a:lstStyle/>
          <a:p>
            <a:pPr marL="285750" indent="-285750">
              <a:buFont typeface="Arial" panose="020B0604020202020204" pitchFamily="34" charset="0"/>
              <a:buChar char="•"/>
            </a:pPr>
            <a:r>
              <a:rPr lang="en-GB" sz="2400" dirty="0">
                <a:latin typeface="+mn-lt"/>
              </a:rPr>
              <a:t>Recall or retrieval is essential for allowing knowledge to enter long-term memory.</a:t>
            </a:r>
          </a:p>
          <a:p>
            <a:pPr marL="285750" indent="-285750">
              <a:buFont typeface="Arial" panose="020B0604020202020204" pitchFamily="34" charset="0"/>
              <a:buChar char="•"/>
            </a:pPr>
            <a:r>
              <a:rPr lang="en-GB" sz="2400" dirty="0">
                <a:latin typeface="+mn-lt"/>
              </a:rPr>
              <a:t>Generative learning activities such as self-explaining and teaching are effective strategies for remembering key information – this is why oracy is so powerful.</a:t>
            </a:r>
          </a:p>
          <a:p>
            <a:pPr marL="285750" indent="-285750">
              <a:buFont typeface="Arial" panose="020B0604020202020204" pitchFamily="34" charset="0"/>
              <a:buChar char="•"/>
            </a:pPr>
            <a:r>
              <a:rPr lang="en-GB" sz="2400" dirty="0">
                <a:latin typeface="+mn-lt"/>
              </a:rPr>
              <a:t>Spaced or distributed practice is much more effective than cramming!</a:t>
            </a:r>
          </a:p>
          <a:p>
            <a:endParaRPr lang="en-GB" dirty="0"/>
          </a:p>
        </p:txBody>
      </p:sp>
      <p:pic>
        <p:nvPicPr>
          <p:cNvPr id="5" name="Google Shape;245;p15" descr="Physicists investigate structural properties of spider webs">
            <a:extLst>
              <a:ext uri="{FF2B5EF4-FFF2-40B4-BE49-F238E27FC236}">
                <a16:creationId xmlns:a16="http://schemas.microsoft.com/office/drawing/2014/main" id="{E0646FA3-A739-0DCA-BF31-261F0A9443AE}"/>
              </a:ext>
            </a:extLst>
          </p:cNvPr>
          <p:cNvPicPr preferRelativeResize="0"/>
          <p:nvPr/>
        </p:nvPicPr>
        <p:blipFill rotWithShape="1">
          <a:blip r:embed="rId2">
            <a:alphaModFix/>
          </a:blip>
          <a:srcRect/>
          <a:stretch/>
        </p:blipFill>
        <p:spPr>
          <a:xfrm>
            <a:off x="6307493" y="2423663"/>
            <a:ext cx="5788935" cy="3526367"/>
          </a:xfrm>
          <a:prstGeom prst="rect">
            <a:avLst/>
          </a:prstGeom>
          <a:noFill/>
          <a:ln>
            <a:noFill/>
          </a:ln>
        </p:spPr>
      </p:pic>
      <p:sp>
        <p:nvSpPr>
          <p:cNvPr id="7" name="TextBox 6">
            <a:extLst>
              <a:ext uri="{FF2B5EF4-FFF2-40B4-BE49-F238E27FC236}">
                <a16:creationId xmlns:a16="http://schemas.microsoft.com/office/drawing/2014/main" id="{207F6954-8380-2E8B-8D21-1783DF0F0E22}"/>
              </a:ext>
            </a:extLst>
          </p:cNvPr>
          <p:cNvSpPr txBox="1"/>
          <p:nvPr/>
        </p:nvSpPr>
        <p:spPr>
          <a:xfrm>
            <a:off x="2835731" y="5726490"/>
            <a:ext cx="6097554" cy="923330"/>
          </a:xfrm>
          <a:prstGeom prst="rect">
            <a:avLst/>
          </a:prstGeom>
          <a:solidFill>
            <a:srgbClr val="FFFF00"/>
          </a:solidFill>
        </p:spPr>
        <p:txBody>
          <a:bodyPr wrap="square">
            <a:spAutoFit/>
          </a:bodyPr>
          <a:lstStyle/>
          <a:p>
            <a:r>
              <a:rPr lang="en-GB" dirty="0"/>
              <a:t>“</a:t>
            </a:r>
            <a:r>
              <a:rPr lang="en-GB" b="1" dirty="0"/>
              <a:t>Metacognition</a:t>
            </a:r>
            <a:r>
              <a:rPr lang="en-GB" dirty="0"/>
              <a:t> isn’t just a buzz word – it is a powerful concept that helps students evaluate their current thought processes so that they can improve.” –</a:t>
            </a:r>
            <a:r>
              <a:rPr lang="en-GB" dirty="0" err="1"/>
              <a:t>InnerDrive</a:t>
            </a:r>
            <a:endParaRPr lang="en-GB" dirty="0"/>
          </a:p>
        </p:txBody>
      </p:sp>
    </p:spTree>
    <p:extLst>
      <p:ext uri="{BB962C8B-B14F-4D97-AF65-F5344CB8AC3E}">
        <p14:creationId xmlns:p14="http://schemas.microsoft.com/office/powerpoint/2010/main" val="186227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8ED4C-AC00-B4F0-9887-CA175600D177}"/>
              </a:ext>
            </a:extLst>
          </p:cNvPr>
          <p:cNvSpPr>
            <a:spLocks noGrp="1"/>
          </p:cNvSpPr>
          <p:nvPr>
            <p:ph type="body" sz="quarter" idx="10"/>
          </p:nvPr>
        </p:nvSpPr>
        <p:spPr/>
        <p:txBody>
          <a:bodyPr/>
          <a:lstStyle/>
          <a:p>
            <a:r>
              <a:rPr lang="en-GB" dirty="0"/>
              <a:t>A Study Skills Curriculum</a:t>
            </a:r>
          </a:p>
        </p:txBody>
      </p:sp>
      <p:sp>
        <p:nvSpPr>
          <p:cNvPr id="5" name="Content Placeholder 2">
            <a:extLst>
              <a:ext uri="{FF2B5EF4-FFF2-40B4-BE49-F238E27FC236}">
                <a16:creationId xmlns:a16="http://schemas.microsoft.com/office/drawing/2014/main" id="{4EBBAD80-8FBB-B2ED-823C-3D48FCDF3E1B}"/>
              </a:ext>
            </a:extLst>
          </p:cNvPr>
          <p:cNvSpPr txBox="1">
            <a:spLocks/>
          </p:cNvSpPr>
          <p:nvPr/>
        </p:nvSpPr>
        <p:spPr>
          <a:xfrm>
            <a:off x="5984033" y="1623486"/>
            <a:ext cx="6031319" cy="4627684"/>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A powerful part of learning;</a:t>
            </a:r>
          </a:p>
          <a:p>
            <a:r>
              <a:rPr lang="en-GB" sz="1800" dirty="0"/>
              <a:t>Active, not passive;</a:t>
            </a:r>
          </a:p>
          <a:p>
            <a:r>
              <a:rPr lang="en-GB" sz="1800" dirty="0"/>
              <a:t>Purposeful;</a:t>
            </a:r>
          </a:p>
          <a:p>
            <a:r>
              <a:rPr lang="en-GB" sz="1800" dirty="0"/>
              <a:t>Explicitly modelled;</a:t>
            </a:r>
          </a:p>
          <a:p>
            <a:r>
              <a:rPr lang="en-GB" sz="1800" dirty="0"/>
              <a:t>A regular habit from year 7 or earlier: study is normalised;</a:t>
            </a:r>
          </a:p>
          <a:p>
            <a:r>
              <a:rPr lang="en-GB" sz="1800" dirty="0"/>
              <a:t>Metacognitive;</a:t>
            </a:r>
          </a:p>
          <a:p>
            <a:r>
              <a:rPr lang="en-GB" sz="1800" dirty="0"/>
              <a:t>Accessible for all, low threat, guaranteed success;</a:t>
            </a:r>
          </a:p>
          <a:p>
            <a:r>
              <a:rPr lang="en-GB" sz="1800" dirty="0"/>
              <a:t>Desirable difficulties;</a:t>
            </a:r>
          </a:p>
          <a:p>
            <a:r>
              <a:rPr lang="en-GB" sz="1800" dirty="0"/>
              <a:t>Spaced and interleaved;</a:t>
            </a:r>
          </a:p>
          <a:p>
            <a:r>
              <a:rPr lang="en-GB" sz="1800" dirty="0"/>
              <a:t>Enables a smooth transition between school and further and higher education;</a:t>
            </a:r>
          </a:p>
          <a:p>
            <a:r>
              <a:rPr lang="en-GB" sz="1800" dirty="0"/>
              <a:t>A semantic shift to positive language and shared dialogue;</a:t>
            </a:r>
          </a:p>
          <a:p>
            <a:r>
              <a:rPr lang="en-GB" sz="1800" dirty="0"/>
              <a:t>Social!</a:t>
            </a:r>
          </a:p>
        </p:txBody>
      </p:sp>
      <p:sp>
        <p:nvSpPr>
          <p:cNvPr id="6" name="TextBox 5">
            <a:extLst>
              <a:ext uri="{FF2B5EF4-FFF2-40B4-BE49-F238E27FC236}">
                <a16:creationId xmlns:a16="http://schemas.microsoft.com/office/drawing/2014/main" id="{A89948C1-AD79-BF08-C795-B8181BC07404}"/>
              </a:ext>
            </a:extLst>
          </p:cNvPr>
          <p:cNvSpPr txBox="1"/>
          <p:nvPr/>
        </p:nvSpPr>
        <p:spPr>
          <a:xfrm>
            <a:off x="176648" y="1657522"/>
            <a:ext cx="5776137" cy="4708981"/>
          </a:xfrm>
          <a:prstGeom prst="rect">
            <a:avLst/>
          </a:prstGeom>
          <a:noFill/>
        </p:spPr>
        <p:txBody>
          <a:bodyPr wrap="square" rtlCol="0">
            <a:spAutoFit/>
          </a:bodyPr>
          <a:lstStyle/>
          <a:p>
            <a:r>
              <a:rPr lang="en-GB" sz="2000" b="1" u="sng" dirty="0">
                <a:solidFill>
                  <a:srgbClr val="FF6600"/>
                </a:solidFill>
              </a:rPr>
              <a:t>THE ‘WHY’</a:t>
            </a:r>
            <a:r>
              <a:rPr lang="en-GB" sz="2000" b="1" dirty="0">
                <a:solidFill>
                  <a:srgbClr val="FF6600"/>
                </a:solidFill>
              </a:rPr>
              <a:t>: students understand the principles of effective revision through a centralised cognitive science curriculum.</a:t>
            </a:r>
          </a:p>
          <a:p>
            <a:endParaRPr lang="en-GB" sz="2000" b="1" dirty="0">
              <a:solidFill>
                <a:srgbClr val="FF6600"/>
              </a:solidFill>
            </a:endParaRPr>
          </a:p>
          <a:p>
            <a:r>
              <a:rPr lang="en-GB" sz="2000" b="1" u="sng" dirty="0">
                <a:solidFill>
                  <a:srgbClr val="FF6600"/>
                </a:solidFill>
              </a:rPr>
              <a:t>THE ‘HOW’</a:t>
            </a:r>
            <a:r>
              <a:rPr lang="en-GB" sz="2000" b="1" dirty="0">
                <a:solidFill>
                  <a:srgbClr val="FF6600"/>
                </a:solidFill>
              </a:rPr>
              <a:t>: students have a toolbox of strategies to use for effective revision that are repeatedly modelled to them in lessons.</a:t>
            </a:r>
          </a:p>
          <a:p>
            <a:endParaRPr lang="en-GB" sz="2000" b="1" dirty="0">
              <a:solidFill>
                <a:srgbClr val="FF6600"/>
              </a:solidFill>
            </a:endParaRPr>
          </a:p>
          <a:p>
            <a:r>
              <a:rPr lang="en-GB" sz="2000" b="1" u="sng" dirty="0">
                <a:solidFill>
                  <a:srgbClr val="FF6600"/>
                </a:solidFill>
              </a:rPr>
              <a:t>‘WHY’ &amp; ‘HOW’ combined</a:t>
            </a:r>
            <a:r>
              <a:rPr lang="en-GB" sz="2000" b="1" dirty="0">
                <a:solidFill>
                  <a:srgbClr val="FF6600"/>
                </a:solidFill>
              </a:rPr>
              <a:t>: students can independently revise at home by selecting tools from their revision toolbox that are both effective and non-threatening. There is a clear connection between the powerful knowledge of the curriculum, assessment and revision. Ideally, there is a shared understanding of this.</a:t>
            </a:r>
          </a:p>
        </p:txBody>
      </p:sp>
    </p:spTree>
    <p:extLst>
      <p:ext uri="{BB962C8B-B14F-4D97-AF65-F5344CB8AC3E}">
        <p14:creationId xmlns:p14="http://schemas.microsoft.com/office/powerpoint/2010/main" val="2429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98ED4C-AC00-B4F0-9887-CA175600D177}"/>
              </a:ext>
            </a:extLst>
          </p:cNvPr>
          <p:cNvSpPr>
            <a:spLocks noGrp="1"/>
          </p:cNvSpPr>
          <p:nvPr>
            <p:ph type="body" sz="quarter" idx="10"/>
          </p:nvPr>
        </p:nvSpPr>
        <p:spPr/>
        <p:txBody>
          <a:bodyPr/>
          <a:lstStyle/>
          <a:p>
            <a:r>
              <a:rPr lang="en-GB" dirty="0"/>
              <a:t>A Study Skills Curriculum</a:t>
            </a:r>
          </a:p>
        </p:txBody>
      </p:sp>
      <p:graphicFrame>
        <p:nvGraphicFramePr>
          <p:cNvPr id="3" name="Table 4">
            <a:extLst>
              <a:ext uri="{FF2B5EF4-FFF2-40B4-BE49-F238E27FC236}">
                <a16:creationId xmlns:a16="http://schemas.microsoft.com/office/drawing/2014/main" id="{E4B54501-EEF5-AC29-DCEA-0ABC6E42658A}"/>
              </a:ext>
            </a:extLst>
          </p:cNvPr>
          <p:cNvGraphicFramePr>
            <a:graphicFrameLocks noGrp="1"/>
          </p:cNvGraphicFramePr>
          <p:nvPr>
            <p:extLst>
              <p:ext uri="{D42A27DB-BD31-4B8C-83A1-F6EECF244321}">
                <p14:modId xmlns:p14="http://schemas.microsoft.com/office/powerpoint/2010/main" val="104574997"/>
              </p:ext>
            </p:extLst>
          </p:nvPr>
        </p:nvGraphicFramePr>
        <p:xfrm>
          <a:off x="178981" y="1522637"/>
          <a:ext cx="11834038" cy="4626237"/>
        </p:xfrm>
        <a:graphic>
          <a:graphicData uri="http://schemas.openxmlformats.org/drawingml/2006/table">
            <a:tbl>
              <a:tblPr firstRow="1" bandRow="1">
                <a:tableStyleId>{5940675A-B579-460E-94D1-54222C63F5DA}</a:tableStyleId>
              </a:tblPr>
              <a:tblGrid>
                <a:gridCol w="5816010">
                  <a:extLst>
                    <a:ext uri="{9D8B030D-6E8A-4147-A177-3AD203B41FA5}">
                      <a16:colId xmlns:a16="http://schemas.microsoft.com/office/drawing/2014/main" val="3504643146"/>
                    </a:ext>
                  </a:extLst>
                </a:gridCol>
                <a:gridCol w="6018028">
                  <a:extLst>
                    <a:ext uri="{9D8B030D-6E8A-4147-A177-3AD203B41FA5}">
                      <a16:colId xmlns:a16="http://schemas.microsoft.com/office/drawing/2014/main" val="2337332648"/>
                    </a:ext>
                  </a:extLst>
                </a:gridCol>
              </a:tblGrid>
              <a:tr h="457972">
                <a:tc>
                  <a:txBody>
                    <a:bodyPr/>
                    <a:lstStyle/>
                    <a:p>
                      <a:pPr algn="ctr"/>
                      <a:r>
                        <a:rPr lang="en-GB" sz="2400" b="1" dirty="0">
                          <a:solidFill>
                            <a:srgbClr val="0070C0"/>
                          </a:solidFill>
                        </a:rPr>
                        <a:t>Ineffective (traditional) approaches to study</a:t>
                      </a:r>
                    </a:p>
                  </a:txBody>
                  <a:tcPr/>
                </a:tc>
                <a:tc>
                  <a:txBody>
                    <a:bodyPr/>
                    <a:lstStyle/>
                    <a:p>
                      <a:pPr algn="ctr"/>
                      <a:r>
                        <a:rPr lang="en-GB" sz="2400" b="1" dirty="0">
                          <a:solidFill>
                            <a:srgbClr val="0070C0"/>
                          </a:solidFill>
                        </a:rPr>
                        <a:t>Effective approaches to study</a:t>
                      </a:r>
                    </a:p>
                  </a:txBody>
                  <a:tcPr/>
                </a:tc>
                <a:extLst>
                  <a:ext uri="{0D108BD9-81ED-4DB2-BD59-A6C34878D82A}">
                    <a16:rowId xmlns:a16="http://schemas.microsoft.com/office/drawing/2014/main" val="159468584"/>
                  </a:ext>
                </a:extLst>
              </a:tr>
              <a:tr h="4168265">
                <a:tc>
                  <a:txBody>
                    <a:bodyPr/>
                    <a:lstStyle/>
                    <a:p>
                      <a:pPr algn="ctr"/>
                      <a:r>
                        <a:rPr lang="en-GB" sz="2000" b="1" dirty="0">
                          <a:solidFill>
                            <a:schemeClr val="tx1"/>
                          </a:solidFill>
                        </a:rPr>
                        <a:t>Highlighting</a:t>
                      </a:r>
                    </a:p>
                    <a:p>
                      <a:pPr algn="ctr"/>
                      <a:r>
                        <a:rPr lang="en-GB" sz="2000" b="1" dirty="0">
                          <a:solidFill>
                            <a:schemeClr val="tx1"/>
                          </a:solidFill>
                        </a:rPr>
                        <a:t>Re-reading</a:t>
                      </a:r>
                    </a:p>
                    <a:p>
                      <a:pPr algn="ctr"/>
                      <a:r>
                        <a:rPr lang="en-GB" sz="2000" b="1" dirty="0">
                          <a:solidFill>
                            <a:schemeClr val="tx1"/>
                          </a:solidFill>
                        </a:rPr>
                        <a:t>Last minute interventions</a:t>
                      </a:r>
                    </a:p>
                    <a:p>
                      <a:pPr algn="ctr"/>
                      <a:r>
                        <a:rPr lang="en-GB" sz="2000" b="1" dirty="0">
                          <a:solidFill>
                            <a:schemeClr val="tx1"/>
                          </a:solidFill>
                        </a:rPr>
                        <a:t>Past papers</a:t>
                      </a:r>
                    </a:p>
                    <a:p>
                      <a:pPr algn="ctr"/>
                      <a:r>
                        <a:rPr lang="en-GB" sz="2000" b="1" dirty="0">
                          <a:solidFill>
                            <a:schemeClr val="tx1"/>
                          </a:solidFill>
                        </a:rPr>
                        <a:t>Cramming</a:t>
                      </a:r>
                    </a:p>
                    <a:p>
                      <a:pPr algn="ctr"/>
                      <a:r>
                        <a:rPr lang="en-GB" sz="2000" b="1" dirty="0">
                          <a:solidFill>
                            <a:schemeClr val="tx1"/>
                          </a:solidFill>
                        </a:rPr>
                        <a:t>No modelling of how to study effectively</a:t>
                      </a:r>
                    </a:p>
                    <a:p>
                      <a:pPr algn="ctr"/>
                      <a:r>
                        <a:rPr lang="en-GB" sz="2000" b="1" dirty="0">
                          <a:solidFill>
                            <a:schemeClr val="tx1"/>
                          </a:solidFill>
                        </a:rPr>
                        <a:t>Silent and solitary</a:t>
                      </a:r>
                    </a:p>
                    <a:p>
                      <a:pPr algn="ctr"/>
                      <a:r>
                        <a:rPr lang="en-GB" sz="2000" b="1" dirty="0">
                          <a:solidFill>
                            <a:schemeClr val="tx1"/>
                          </a:solidFill>
                        </a:rPr>
                        <a:t>Goal-orientated: to pass exams</a:t>
                      </a:r>
                    </a:p>
                    <a:p>
                      <a:pPr algn="ctr"/>
                      <a:r>
                        <a:rPr lang="en-GB" sz="2000" b="1" dirty="0">
                          <a:solidFill>
                            <a:schemeClr val="tx1"/>
                          </a:solidFill>
                        </a:rPr>
                        <a:t>Too difficult and abstract to attempt</a:t>
                      </a:r>
                    </a:p>
                    <a:p>
                      <a:pPr algn="ctr"/>
                      <a:r>
                        <a:rPr lang="en-GB" sz="2000" b="1" dirty="0">
                          <a:solidFill>
                            <a:schemeClr val="tx1"/>
                          </a:solidFill>
                        </a:rPr>
                        <a:t>Short-term</a:t>
                      </a:r>
                    </a:p>
                  </a:txBody>
                  <a:tcPr/>
                </a:tc>
                <a:tc>
                  <a:txBody>
                    <a:bodyPr/>
                    <a:lstStyle/>
                    <a:p>
                      <a:pPr algn="ctr"/>
                      <a:r>
                        <a:rPr lang="en-GB" sz="2000" b="1" dirty="0">
                          <a:solidFill>
                            <a:schemeClr val="tx1"/>
                          </a:solidFill>
                        </a:rPr>
                        <a:t>Retrieve-taking</a:t>
                      </a:r>
                    </a:p>
                    <a:p>
                      <a:pPr algn="ctr"/>
                      <a:r>
                        <a:rPr lang="en-GB" sz="2000" b="1" dirty="0">
                          <a:solidFill>
                            <a:schemeClr val="tx1"/>
                          </a:solidFill>
                        </a:rPr>
                        <a:t>Self-quizzing</a:t>
                      </a:r>
                    </a:p>
                    <a:p>
                      <a:pPr algn="ctr"/>
                      <a:r>
                        <a:rPr lang="en-GB" sz="2000" b="1" dirty="0">
                          <a:solidFill>
                            <a:schemeClr val="tx1"/>
                          </a:solidFill>
                        </a:rPr>
                        <a:t>Teaching: stories and analogies</a:t>
                      </a:r>
                    </a:p>
                    <a:p>
                      <a:pPr algn="ctr"/>
                      <a:r>
                        <a:rPr lang="en-GB" sz="2000" b="1" dirty="0">
                          <a:solidFill>
                            <a:schemeClr val="tx1"/>
                          </a:solidFill>
                        </a:rPr>
                        <a:t>Self-explaining</a:t>
                      </a:r>
                    </a:p>
                    <a:p>
                      <a:pPr algn="ctr"/>
                      <a:r>
                        <a:rPr lang="en-GB" sz="2000" b="1" dirty="0">
                          <a:solidFill>
                            <a:schemeClr val="tx1"/>
                          </a:solidFill>
                        </a:rPr>
                        <a:t>Spaced and interleaved</a:t>
                      </a:r>
                    </a:p>
                    <a:p>
                      <a:pPr algn="ctr"/>
                      <a:r>
                        <a:rPr lang="en-GB" sz="2000" b="1" dirty="0">
                          <a:solidFill>
                            <a:schemeClr val="tx1"/>
                          </a:solidFill>
                        </a:rPr>
                        <a:t>Metacognition</a:t>
                      </a:r>
                    </a:p>
                    <a:p>
                      <a:pPr algn="ctr"/>
                      <a:r>
                        <a:rPr lang="en-GB" sz="2000" b="1" dirty="0">
                          <a:solidFill>
                            <a:schemeClr val="tx1"/>
                          </a:solidFill>
                        </a:rPr>
                        <a:t>Social – with a buddy!</a:t>
                      </a:r>
                    </a:p>
                    <a:p>
                      <a:pPr algn="ctr"/>
                      <a:r>
                        <a:rPr lang="en-GB" sz="2000" b="1" dirty="0">
                          <a:solidFill>
                            <a:schemeClr val="tx1"/>
                          </a:solidFill>
                        </a:rPr>
                        <a:t>Study as normalised part of learning</a:t>
                      </a:r>
                    </a:p>
                    <a:p>
                      <a:pPr algn="ctr"/>
                      <a:r>
                        <a:rPr lang="en-GB" sz="2000" b="1" dirty="0">
                          <a:solidFill>
                            <a:schemeClr val="tx1"/>
                          </a:solidFill>
                        </a:rPr>
                        <a:t>Desirable difficulties: active &amp; accountable revision</a:t>
                      </a:r>
                    </a:p>
                    <a:p>
                      <a:pPr algn="ctr"/>
                      <a:r>
                        <a:rPr lang="en-GB" sz="2000" b="1" dirty="0">
                          <a:solidFill>
                            <a:schemeClr val="tx1"/>
                          </a:solidFill>
                        </a:rPr>
                        <a:t>Life-long study skills and habits</a:t>
                      </a:r>
                    </a:p>
                    <a:p>
                      <a:pPr algn="ctr"/>
                      <a:r>
                        <a:rPr lang="en-GB" sz="2000" b="1" dirty="0">
                          <a:solidFill>
                            <a:schemeClr val="tx1"/>
                          </a:solidFill>
                        </a:rPr>
                        <a:t>Dual-coding</a:t>
                      </a:r>
                    </a:p>
                    <a:p>
                      <a:pPr algn="ctr"/>
                      <a:r>
                        <a:rPr lang="en-GB" sz="2000" b="1" dirty="0">
                          <a:solidFill>
                            <a:schemeClr val="tx1"/>
                          </a:solidFill>
                        </a:rPr>
                        <a:t>Elaboration</a:t>
                      </a:r>
                    </a:p>
                    <a:p>
                      <a:pPr algn="ctr"/>
                      <a:r>
                        <a:rPr lang="en-GB" sz="2000" b="1" dirty="0">
                          <a:solidFill>
                            <a:schemeClr val="tx1"/>
                          </a:solidFill>
                        </a:rPr>
                        <a:t>Concrete examples</a:t>
                      </a:r>
                      <a:endParaRPr lang="en-GB" sz="2400" b="1" dirty="0">
                        <a:solidFill>
                          <a:schemeClr val="tx1"/>
                        </a:solidFill>
                      </a:endParaRPr>
                    </a:p>
                  </a:txBody>
                  <a:tcPr/>
                </a:tc>
                <a:extLst>
                  <a:ext uri="{0D108BD9-81ED-4DB2-BD59-A6C34878D82A}">
                    <a16:rowId xmlns:a16="http://schemas.microsoft.com/office/drawing/2014/main" val="2444129865"/>
                  </a:ext>
                </a:extLst>
              </a:tr>
            </a:tbl>
          </a:graphicData>
        </a:graphic>
      </p:graphicFrame>
    </p:spTree>
    <p:extLst>
      <p:ext uri="{BB962C8B-B14F-4D97-AF65-F5344CB8AC3E}">
        <p14:creationId xmlns:p14="http://schemas.microsoft.com/office/powerpoint/2010/main" val="290242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77F8CA-594A-28A8-C4CC-B5DF8A50EB37}"/>
              </a:ext>
            </a:extLst>
          </p:cNvPr>
          <p:cNvSpPr>
            <a:spLocks noGrp="1"/>
          </p:cNvSpPr>
          <p:nvPr>
            <p:ph type="body" sz="quarter" idx="10"/>
          </p:nvPr>
        </p:nvSpPr>
        <p:spPr>
          <a:xfrm>
            <a:off x="638174" y="160452"/>
            <a:ext cx="9834568" cy="747518"/>
          </a:xfrm>
        </p:spPr>
        <p:txBody>
          <a:bodyPr/>
          <a:lstStyle/>
          <a:p>
            <a:r>
              <a:rPr lang="en-GB" dirty="0"/>
              <a:t>What does a self-regulated learner need to know?</a:t>
            </a:r>
          </a:p>
        </p:txBody>
      </p:sp>
      <p:sp>
        <p:nvSpPr>
          <p:cNvPr id="3" name="Text Placeholder 2">
            <a:extLst>
              <a:ext uri="{FF2B5EF4-FFF2-40B4-BE49-F238E27FC236}">
                <a16:creationId xmlns:a16="http://schemas.microsoft.com/office/drawing/2014/main" id="{5DB8A35E-A161-6DE8-53B1-5218C678EF9C}"/>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8CFBE44E-A95F-F7FD-1A95-BB7E68470F9C}"/>
              </a:ext>
            </a:extLst>
          </p:cNvPr>
          <p:cNvSpPr>
            <a:spLocks noGrp="1"/>
          </p:cNvSpPr>
          <p:nvPr>
            <p:ph type="body" sz="quarter" idx="12"/>
          </p:nvPr>
        </p:nvSpPr>
        <p:spPr/>
        <p:txBody>
          <a:bodyPr/>
          <a:lstStyle/>
          <a:p>
            <a:pPr marL="285750" indent="-285750">
              <a:buFont typeface="Arial" panose="020B0604020202020204" pitchFamily="34" charset="0"/>
              <a:buChar char="•"/>
            </a:pPr>
            <a:r>
              <a:rPr lang="en-GB" sz="1800" dirty="0">
                <a:latin typeface="+mn-lt"/>
              </a:rPr>
              <a:t>Strategies that “support meaningful knowledge construction and long-term retention, not rote memorisation and short-term performance” (Mayer, 2002)</a:t>
            </a:r>
          </a:p>
          <a:p>
            <a:pPr marL="285750" indent="-285750">
              <a:buFont typeface="Arial" panose="020B0604020202020204" pitchFamily="34" charset="0"/>
              <a:buChar char="•"/>
            </a:pPr>
            <a:r>
              <a:rPr lang="en-GB" sz="1800" dirty="0">
                <a:latin typeface="+mn-lt"/>
              </a:rPr>
              <a:t>Processing information is an important part of meaningful learning, using </a:t>
            </a:r>
            <a:r>
              <a:rPr lang="en-GB" sz="1800" b="1" dirty="0">
                <a:latin typeface="+mn-lt"/>
              </a:rPr>
              <a:t>generative activities </a:t>
            </a:r>
            <a:r>
              <a:rPr lang="en-GB" sz="1800" dirty="0">
                <a:latin typeface="+mn-lt"/>
              </a:rPr>
              <a:t>to “select, organise and integrate” information into broader knowledge networks. (Fiorella and Mayer, 2016). Pre-testing and self-explaining are two such examples.</a:t>
            </a:r>
          </a:p>
          <a:p>
            <a:pPr marL="285750" indent="-285750">
              <a:buFont typeface="Arial" panose="020B0604020202020204" pitchFamily="34" charset="0"/>
              <a:buChar char="•"/>
            </a:pPr>
            <a:r>
              <a:rPr lang="en-GB" sz="1800" dirty="0">
                <a:latin typeface="+mn-lt"/>
              </a:rPr>
              <a:t>Revision: the need to </a:t>
            </a:r>
            <a:r>
              <a:rPr lang="en-GB" sz="1800" b="1" dirty="0">
                <a:latin typeface="+mn-lt"/>
              </a:rPr>
              <a:t>repeatedly return </a:t>
            </a:r>
            <a:r>
              <a:rPr lang="en-GB" sz="1800" dirty="0">
                <a:latin typeface="+mn-lt"/>
              </a:rPr>
              <a:t>to previously studied information for it to enter long-term memory (not cramming for a test!) Sequencing matters.</a:t>
            </a:r>
          </a:p>
          <a:p>
            <a:pPr marL="285750" indent="-285750">
              <a:buFont typeface="Arial" panose="020B0604020202020204" pitchFamily="34" charset="0"/>
              <a:buChar char="•"/>
            </a:pPr>
            <a:r>
              <a:rPr lang="en-GB" sz="1800" dirty="0">
                <a:latin typeface="+mn-lt"/>
              </a:rPr>
              <a:t>Students benefit from testing themselves before, during and after study.</a:t>
            </a:r>
          </a:p>
          <a:p>
            <a:endParaRPr lang="en-GB" dirty="0"/>
          </a:p>
        </p:txBody>
      </p:sp>
    </p:spTree>
    <p:extLst>
      <p:ext uri="{BB962C8B-B14F-4D97-AF65-F5344CB8AC3E}">
        <p14:creationId xmlns:p14="http://schemas.microsoft.com/office/powerpoint/2010/main" val="408245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CC7421-39FE-50C3-6FCB-7EF0BC592F35}"/>
              </a:ext>
            </a:extLst>
          </p:cNvPr>
          <p:cNvSpPr>
            <a:spLocks noGrp="1"/>
          </p:cNvSpPr>
          <p:nvPr>
            <p:ph type="body" sz="quarter" idx="10"/>
          </p:nvPr>
        </p:nvSpPr>
        <p:spPr/>
        <p:txBody>
          <a:bodyPr/>
          <a:lstStyle/>
          <a:p>
            <a:r>
              <a:rPr lang="en-GB" dirty="0"/>
              <a:t>Increasing Student Self-Efficacy</a:t>
            </a:r>
          </a:p>
        </p:txBody>
      </p:sp>
      <p:sp>
        <p:nvSpPr>
          <p:cNvPr id="4" name="Text Placeholder 3">
            <a:extLst>
              <a:ext uri="{FF2B5EF4-FFF2-40B4-BE49-F238E27FC236}">
                <a16:creationId xmlns:a16="http://schemas.microsoft.com/office/drawing/2014/main" id="{AD4B6BAE-A34D-7D8B-07E5-CB9AF14807C8}"/>
              </a:ext>
            </a:extLst>
          </p:cNvPr>
          <p:cNvSpPr>
            <a:spLocks noGrp="1"/>
          </p:cNvSpPr>
          <p:nvPr>
            <p:ph type="body" sz="quarter" idx="12"/>
          </p:nvPr>
        </p:nvSpPr>
        <p:spPr>
          <a:xfrm>
            <a:off x="236958" y="1465208"/>
            <a:ext cx="8061066" cy="4683665"/>
          </a:xfrm>
        </p:spPr>
        <p:txBody>
          <a:bodyPr>
            <a:normAutofit fontScale="55000" lnSpcReduction="20000"/>
          </a:bodyPr>
          <a:lstStyle/>
          <a:p>
            <a:pPr marL="457200" indent="-457200">
              <a:buFont typeface="Arial" panose="020B0604020202020204" pitchFamily="34" charset="0"/>
              <a:buChar char="•"/>
            </a:pPr>
            <a:r>
              <a:rPr lang="en-GB" sz="2900" dirty="0">
                <a:latin typeface="+mn-lt"/>
              </a:rPr>
              <a:t>Although retrieval is used routinely in many classrooms, do we make students </a:t>
            </a:r>
            <a:r>
              <a:rPr lang="en-GB" sz="2900" b="1" dirty="0">
                <a:latin typeface="+mn-lt"/>
              </a:rPr>
              <a:t>explicitly aware </a:t>
            </a:r>
            <a:r>
              <a:rPr lang="en-GB" sz="2900" dirty="0">
                <a:latin typeface="+mn-lt"/>
              </a:rPr>
              <a:t>when we are using it and the </a:t>
            </a:r>
            <a:r>
              <a:rPr lang="en-GB" sz="2900" b="1" dirty="0">
                <a:latin typeface="+mn-lt"/>
              </a:rPr>
              <a:t>pedagogical benefits</a:t>
            </a:r>
            <a:r>
              <a:rPr lang="en-GB" sz="2900" dirty="0">
                <a:latin typeface="+mn-lt"/>
              </a:rPr>
              <a:t>? For example, do we explain to students that completing some free recall on a topic can help direct their study session, enabling them to focus on the areas most in need of attention?</a:t>
            </a:r>
          </a:p>
          <a:p>
            <a:pPr marL="457200" indent="-457200">
              <a:buFont typeface="Arial" panose="020B0604020202020204" pitchFamily="34" charset="0"/>
              <a:buChar char="•"/>
            </a:pPr>
            <a:r>
              <a:rPr lang="en-GB" sz="2900" dirty="0">
                <a:latin typeface="+mn-lt"/>
              </a:rPr>
              <a:t>There is also a need to ensure students have a </a:t>
            </a:r>
            <a:r>
              <a:rPr lang="en-GB" sz="2900" b="1" dirty="0">
                <a:latin typeface="+mn-lt"/>
              </a:rPr>
              <a:t>range of resources </a:t>
            </a:r>
            <a:r>
              <a:rPr lang="en-GB" sz="2900" dirty="0">
                <a:latin typeface="+mn-lt"/>
              </a:rPr>
              <a:t>to use for retrieval practice e.g. Cornell notes pages in their exercise books, flashcards and scholarly texts.</a:t>
            </a:r>
          </a:p>
          <a:p>
            <a:pPr marL="457200" indent="-457200">
              <a:buFont typeface="Arial" panose="020B0604020202020204" pitchFamily="34" charset="0"/>
              <a:buChar char="•"/>
            </a:pPr>
            <a:r>
              <a:rPr lang="en-GB" sz="2900" dirty="0">
                <a:latin typeface="+mn-lt"/>
              </a:rPr>
              <a:t>Low efficacy strategies such as re-reading and highlighting are much more straightforward which is part of the reason students will naturally revert back to them if we don’t actively discourage this!</a:t>
            </a:r>
          </a:p>
          <a:p>
            <a:pPr marL="457200" indent="-457200">
              <a:buFont typeface="Arial" panose="020B0604020202020204" pitchFamily="34" charset="0"/>
              <a:buChar char="•"/>
            </a:pPr>
            <a:r>
              <a:rPr lang="en-GB" sz="2900" dirty="0">
                <a:latin typeface="+mn-lt"/>
              </a:rPr>
              <a:t>Lack of spacing – involves planning ahead: this requires a culture shift in education where revision is not just linked to tests or completed shortly before tests, assessments and exams.</a:t>
            </a:r>
          </a:p>
          <a:p>
            <a:pPr marL="457200" indent="-457200">
              <a:buFont typeface="Arial" panose="020B0604020202020204" pitchFamily="34" charset="0"/>
              <a:buChar char="•"/>
            </a:pPr>
            <a:r>
              <a:rPr lang="en-GB" sz="2900" b="1" dirty="0">
                <a:latin typeface="+mn-lt"/>
              </a:rPr>
              <a:t>Motivation</a:t>
            </a:r>
            <a:r>
              <a:rPr lang="en-GB" sz="2900" dirty="0">
                <a:latin typeface="+mn-lt"/>
              </a:rPr>
              <a:t>: reframing ‘active’ strategies as more interesting than low efficacy, passive approaches such as re-reading and highlighting. Students can use engaging strategies such as teaching, paired quizzing and flashcards that are not only active but also allow all students to experience success in their revision.</a:t>
            </a:r>
          </a:p>
          <a:p>
            <a:endParaRPr lang="en-GB" dirty="0"/>
          </a:p>
        </p:txBody>
      </p:sp>
      <p:sp>
        <p:nvSpPr>
          <p:cNvPr id="5" name="Speech Bubble: Oval 4">
            <a:extLst>
              <a:ext uri="{FF2B5EF4-FFF2-40B4-BE49-F238E27FC236}">
                <a16:creationId xmlns:a16="http://schemas.microsoft.com/office/drawing/2014/main" id="{FCDB5412-B802-8AA8-700E-1810419E14CD}"/>
              </a:ext>
            </a:extLst>
          </p:cNvPr>
          <p:cNvSpPr/>
          <p:nvPr/>
        </p:nvSpPr>
        <p:spPr>
          <a:xfrm>
            <a:off x="8298024" y="2351315"/>
            <a:ext cx="3893976" cy="2155372"/>
          </a:xfrm>
          <a:prstGeom prst="wedgeEllipseCallout">
            <a:avLst>
              <a:gd name="adj1" fmla="val -38804"/>
              <a:gd name="adj2" fmla="val 7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Effective strategies take more time = myth!</a:t>
            </a:r>
          </a:p>
          <a:p>
            <a:pPr algn="ctr"/>
            <a:endParaRPr lang="en-GB" dirty="0"/>
          </a:p>
          <a:p>
            <a:pPr algn="ctr"/>
            <a:r>
              <a:rPr lang="en-GB" dirty="0"/>
              <a:t>They make study much more efficient!</a:t>
            </a:r>
          </a:p>
        </p:txBody>
      </p:sp>
    </p:spTree>
    <p:extLst>
      <p:ext uri="{BB962C8B-B14F-4D97-AF65-F5344CB8AC3E}">
        <p14:creationId xmlns:p14="http://schemas.microsoft.com/office/powerpoint/2010/main" val="1910206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1772</Words>
  <Application>Microsoft Office PowerPoint</Application>
  <PresentationFormat>Widescreen</PresentationFormat>
  <Paragraphs>191</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Londrina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Helen Howell</cp:lastModifiedBy>
  <cp:revision>2</cp:revision>
  <dcterms:created xsi:type="dcterms:W3CDTF">2022-08-03T14:22:19Z</dcterms:created>
  <dcterms:modified xsi:type="dcterms:W3CDTF">2023-05-30T18:58:11Z</dcterms:modified>
</cp:coreProperties>
</file>