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88F6E8F-7D94-4A82-BC37-0C6F3E2B5FBA}" v="14" dt="2023-03-08T17:44:48.493"/>
  </p1510:revLst>
</p1510:revInfo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6/11/relationships/changesInfo" Target="changesInfos/changesInfo1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len Howell" userId="e2147ebbe9dd9a14" providerId="LiveId" clId="{388F6E8F-7D94-4A82-BC37-0C6F3E2B5FBA}"/>
    <pc:docChg chg="undo custSel addSld delSld modSld sldOrd">
      <pc:chgData name="Helen Howell" userId="e2147ebbe9dd9a14" providerId="LiveId" clId="{388F6E8F-7D94-4A82-BC37-0C6F3E2B5FBA}" dt="2023-03-18T16:03:24.778" v="2945" actId="20577"/>
      <pc:docMkLst>
        <pc:docMk/>
      </pc:docMkLst>
      <pc:sldChg chg="modNotesTx">
        <pc:chgData name="Helen Howell" userId="e2147ebbe9dd9a14" providerId="LiveId" clId="{388F6E8F-7D94-4A82-BC37-0C6F3E2B5FBA}" dt="2023-03-18T16:02:41.292" v="2935" actId="20577"/>
        <pc:sldMkLst>
          <pc:docMk/>
          <pc:sldMk cId="3148992531" sldId="257"/>
        </pc:sldMkLst>
      </pc:sldChg>
      <pc:sldChg chg="modNotesTx">
        <pc:chgData name="Helen Howell" userId="e2147ebbe9dd9a14" providerId="LiveId" clId="{388F6E8F-7D94-4A82-BC37-0C6F3E2B5FBA}" dt="2023-03-18T16:02:49.922" v="2937" actId="20577"/>
        <pc:sldMkLst>
          <pc:docMk/>
          <pc:sldMk cId="3108976934" sldId="258"/>
        </pc:sldMkLst>
      </pc:sldChg>
      <pc:sldChg chg="modNotesTx">
        <pc:chgData name="Helen Howell" userId="e2147ebbe9dd9a14" providerId="LiveId" clId="{388F6E8F-7D94-4A82-BC37-0C6F3E2B5FBA}" dt="2023-03-18T16:03:04.680" v="2940" actId="20577"/>
        <pc:sldMkLst>
          <pc:docMk/>
          <pc:sldMk cId="3926529281" sldId="259"/>
        </pc:sldMkLst>
      </pc:sldChg>
      <pc:sldChg chg="modNotesTx">
        <pc:chgData name="Helen Howell" userId="e2147ebbe9dd9a14" providerId="LiveId" clId="{388F6E8F-7D94-4A82-BC37-0C6F3E2B5FBA}" dt="2023-03-18T16:03:08.606" v="2941" actId="20577"/>
        <pc:sldMkLst>
          <pc:docMk/>
          <pc:sldMk cId="1603425014" sldId="260"/>
        </pc:sldMkLst>
      </pc:sldChg>
      <pc:sldChg chg="modNotesTx">
        <pc:chgData name="Helen Howell" userId="e2147ebbe9dd9a14" providerId="LiveId" clId="{388F6E8F-7D94-4A82-BC37-0C6F3E2B5FBA}" dt="2023-03-18T16:03:12.337" v="2942" actId="20577"/>
        <pc:sldMkLst>
          <pc:docMk/>
          <pc:sldMk cId="2325614796" sldId="261"/>
        </pc:sldMkLst>
      </pc:sldChg>
      <pc:sldChg chg="modNotesTx">
        <pc:chgData name="Helen Howell" userId="e2147ebbe9dd9a14" providerId="LiveId" clId="{388F6E8F-7D94-4A82-BC37-0C6F3E2B5FBA}" dt="2023-03-18T16:03:16.970" v="2943" actId="20577"/>
        <pc:sldMkLst>
          <pc:docMk/>
          <pc:sldMk cId="1376435231" sldId="262"/>
        </pc:sldMkLst>
      </pc:sldChg>
      <pc:sldChg chg="del">
        <pc:chgData name="Helen Howell" userId="e2147ebbe9dd9a14" providerId="LiveId" clId="{388F6E8F-7D94-4A82-BC37-0C6F3E2B5FBA}" dt="2023-03-04T13:31:31.535" v="8" actId="2696"/>
        <pc:sldMkLst>
          <pc:docMk/>
          <pc:sldMk cId="1133663746" sldId="263"/>
        </pc:sldMkLst>
      </pc:sldChg>
      <pc:sldChg chg="modNotesTx">
        <pc:chgData name="Helen Howell" userId="e2147ebbe9dd9a14" providerId="LiveId" clId="{388F6E8F-7D94-4A82-BC37-0C6F3E2B5FBA}" dt="2023-03-18T16:03:21.073" v="2944" actId="20577"/>
        <pc:sldMkLst>
          <pc:docMk/>
          <pc:sldMk cId="1970399474" sldId="264"/>
        </pc:sldMkLst>
      </pc:sldChg>
      <pc:sldChg chg="modNotesTx">
        <pc:chgData name="Helen Howell" userId="e2147ebbe9dd9a14" providerId="LiveId" clId="{388F6E8F-7D94-4A82-BC37-0C6F3E2B5FBA}" dt="2023-03-18T16:03:24.778" v="2945" actId="20577"/>
        <pc:sldMkLst>
          <pc:docMk/>
          <pc:sldMk cId="300420849" sldId="266"/>
        </pc:sldMkLst>
      </pc:sldChg>
      <pc:sldChg chg="modNotesTx">
        <pc:chgData name="Helen Howell" userId="e2147ebbe9dd9a14" providerId="LiveId" clId="{388F6E8F-7D94-4A82-BC37-0C6F3E2B5FBA}" dt="2023-03-18T16:02:45.638" v="2936" actId="20577"/>
        <pc:sldMkLst>
          <pc:docMk/>
          <pc:sldMk cId="836205353" sldId="271"/>
        </pc:sldMkLst>
      </pc:sldChg>
      <pc:sldChg chg="del">
        <pc:chgData name="Helen Howell" userId="e2147ebbe9dd9a14" providerId="LiveId" clId="{388F6E8F-7D94-4A82-BC37-0C6F3E2B5FBA}" dt="2023-03-04T10:30:09.823" v="0" actId="2696"/>
        <pc:sldMkLst>
          <pc:docMk/>
          <pc:sldMk cId="671630881" sldId="300"/>
        </pc:sldMkLst>
      </pc:sldChg>
      <pc:sldChg chg="ord">
        <pc:chgData name="Helen Howell" userId="e2147ebbe9dd9a14" providerId="LiveId" clId="{388F6E8F-7D94-4A82-BC37-0C6F3E2B5FBA}" dt="2023-03-04T10:30:19.101" v="2"/>
        <pc:sldMkLst>
          <pc:docMk/>
          <pc:sldMk cId="2851260233" sldId="309"/>
        </pc:sldMkLst>
      </pc:sldChg>
      <pc:sldChg chg="modSp mod ord">
        <pc:chgData name="Helen Howell" userId="e2147ebbe9dd9a14" providerId="LiveId" clId="{388F6E8F-7D94-4A82-BC37-0C6F3E2B5FBA}" dt="2023-03-16T20:35:34.902" v="2603" actId="13926"/>
        <pc:sldMkLst>
          <pc:docMk/>
          <pc:sldMk cId="1751299618" sldId="427"/>
        </pc:sldMkLst>
        <pc:spChg chg="mod">
          <ac:chgData name="Helen Howell" userId="e2147ebbe9dd9a14" providerId="LiveId" clId="{388F6E8F-7D94-4A82-BC37-0C6F3E2B5FBA}" dt="2023-03-16T20:35:34.902" v="2603" actId="13926"/>
          <ac:spMkLst>
            <pc:docMk/>
            <pc:sldMk cId="1751299618" sldId="427"/>
            <ac:spMk id="3" creationId="{00000000-0000-0000-0000-000000000000}"/>
          </ac:spMkLst>
        </pc:spChg>
      </pc:sldChg>
      <pc:sldChg chg="ord">
        <pc:chgData name="Helen Howell" userId="e2147ebbe9dd9a14" providerId="LiveId" clId="{388F6E8F-7D94-4A82-BC37-0C6F3E2B5FBA}" dt="2023-03-04T10:30:55.357" v="6"/>
        <pc:sldMkLst>
          <pc:docMk/>
          <pc:sldMk cId="466860143" sldId="428"/>
        </pc:sldMkLst>
      </pc:sldChg>
      <pc:sldChg chg="del">
        <pc:chgData name="Helen Howell" userId="e2147ebbe9dd9a14" providerId="LiveId" clId="{388F6E8F-7D94-4A82-BC37-0C6F3E2B5FBA}" dt="2023-03-04T10:31:18.958" v="7" actId="2696"/>
        <pc:sldMkLst>
          <pc:docMk/>
          <pc:sldMk cId="2363867756" sldId="433"/>
        </pc:sldMkLst>
      </pc:sldChg>
      <pc:sldChg chg="modNotesTx">
        <pc:chgData name="Helen Howell" userId="e2147ebbe9dd9a14" providerId="LiveId" clId="{388F6E8F-7D94-4A82-BC37-0C6F3E2B5FBA}" dt="2023-03-18T16:02:55.737" v="2938" actId="20577"/>
        <pc:sldMkLst>
          <pc:docMk/>
          <pc:sldMk cId="3249760984" sldId="668"/>
        </pc:sldMkLst>
      </pc:sldChg>
      <pc:sldChg chg="modNotesTx">
        <pc:chgData name="Helen Howell" userId="e2147ebbe9dd9a14" providerId="LiveId" clId="{388F6E8F-7D94-4A82-BC37-0C6F3E2B5FBA}" dt="2023-03-18T16:03:00.957" v="2939" actId="20577"/>
        <pc:sldMkLst>
          <pc:docMk/>
          <pc:sldMk cId="2563299444" sldId="669"/>
        </pc:sldMkLst>
      </pc:sldChg>
      <pc:sldChg chg="modSp mod">
        <pc:chgData name="Helen Howell" userId="e2147ebbe9dd9a14" providerId="LiveId" clId="{388F6E8F-7D94-4A82-BC37-0C6F3E2B5FBA}" dt="2023-03-18T12:58:24.217" v="2910" actId="20577"/>
        <pc:sldMkLst>
          <pc:docMk/>
          <pc:sldMk cId="2824762374" sldId="670"/>
        </pc:sldMkLst>
        <pc:spChg chg="mod">
          <ac:chgData name="Helen Howell" userId="e2147ebbe9dd9a14" providerId="LiveId" clId="{388F6E8F-7D94-4A82-BC37-0C6F3E2B5FBA}" dt="2023-03-18T12:58:24.217" v="2910" actId="20577"/>
          <ac:spMkLst>
            <pc:docMk/>
            <pc:sldMk cId="2824762374" sldId="670"/>
            <ac:spMk id="3" creationId="{706A3DE3-6D45-7AD4-FD85-BB2368B609E6}"/>
          </ac:spMkLst>
        </pc:spChg>
      </pc:sldChg>
      <pc:sldChg chg="addSp delSp modSp new mod">
        <pc:chgData name="Helen Howell" userId="e2147ebbe9dd9a14" providerId="LiveId" clId="{388F6E8F-7D94-4A82-BC37-0C6F3E2B5FBA}" dt="2023-03-18T13:42:34.666" v="2934" actId="20577"/>
        <pc:sldMkLst>
          <pc:docMk/>
          <pc:sldMk cId="3084394935" sldId="671"/>
        </pc:sldMkLst>
        <pc:spChg chg="mod">
          <ac:chgData name="Helen Howell" userId="e2147ebbe9dd9a14" providerId="LiveId" clId="{388F6E8F-7D94-4A82-BC37-0C6F3E2B5FBA}" dt="2023-03-04T13:38:08.861" v="733" actId="1076"/>
          <ac:spMkLst>
            <pc:docMk/>
            <pc:sldMk cId="3084394935" sldId="671"/>
            <ac:spMk id="2" creationId="{663C7BB0-0A95-176D-85E8-9A73151F8E09}"/>
          </ac:spMkLst>
        </pc:spChg>
        <pc:spChg chg="del">
          <ac:chgData name="Helen Howell" userId="e2147ebbe9dd9a14" providerId="LiveId" clId="{388F6E8F-7D94-4A82-BC37-0C6F3E2B5FBA}" dt="2023-03-04T13:32:25.887" v="79" actId="478"/>
          <ac:spMkLst>
            <pc:docMk/>
            <pc:sldMk cId="3084394935" sldId="671"/>
            <ac:spMk id="3" creationId="{D8D6D90F-935C-0C0B-0540-BDE08FDC3685}"/>
          </ac:spMkLst>
        </pc:spChg>
        <pc:spChg chg="add mod">
          <ac:chgData name="Helen Howell" userId="e2147ebbe9dd9a14" providerId="LiveId" clId="{388F6E8F-7D94-4A82-BC37-0C6F3E2B5FBA}" dt="2023-03-04T13:31:47.604" v="10"/>
          <ac:spMkLst>
            <pc:docMk/>
            <pc:sldMk cId="3084394935" sldId="671"/>
            <ac:spMk id="4" creationId="{96983BAB-C43A-8CF9-1E52-146EE0996783}"/>
          </ac:spMkLst>
        </pc:spChg>
        <pc:graphicFrameChg chg="add mod modGraphic">
          <ac:chgData name="Helen Howell" userId="e2147ebbe9dd9a14" providerId="LiveId" clId="{388F6E8F-7D94-4A82-BC37-0C6F3E2B5FBA}" dt="2023-03-18T13:42:34.666" v="2934" actId="20577"/>
          <ac:graphicFrameMkLst>
            <pc:docMk/>
            <pc:sldMk cId="3084394935" sldId="671"/>
            <ac:graphicFrameMk id="6" creationId="{27FA95C1-154B-F9C2-3DB9-02AA9856C4D3}"/>
          </ac:graphicFrameMkLst>
        </pc:graphicFrameChg>
        <pc:picChg chg="add mod">
          <ac:chgData name="Helen Howell" userId="e2147ebbe9dd9a14" providerId="LiveId" clId="{388F6E8F-7D94-4A82-BC37-0C6F3E2B5FBA}" dt="2023-03-04T13:31:54.401" v="11"/>
          <ac:picMkLst>
            <pc:docMk/>
            <pc:sldMk cId="3084394935" sldId="671"/>
            <ac:picMk id="5" creationId="{59F5FDE5-7EC0-99DD-7BBB-108B4D41970C}"/>
          </ac:picMkLst>
        </pc:picChg>
      </pc:sldChg>
      <pc:sldChg chg="modSp add mod">
        <pc:chgData name="Helen Howell" userId="e2147ebbe9dd9a14" providerId="LiveId" clId="{388F6E8F-7D94-4A82-BC37-0C6F3E2B5FBA}" dt="2023-03-05T12:17:31.110" v="1774" actId="403"/>
        <pc:sldMkLst>
          <pc:docMk/>
          <pc:sldMk cId="1020286349" sldId="672"/>
        </pc:sldMkLst>
        <pc:graphicFrameChg chg="mod modGraphic">
          <ac:chgData name="Helen Howell" userId="e2147ebbe9dd9a14" providerId="LiveId" clId="{388F6E8F-7D94-4A82-BC37-0C6F3E2B5FBA}" dt="2023-03-05T12:17:31.110" v="1774" actId="403"/>
          <ac:graphicFrameMkLst>
            <pc:docMk/>
            <pc:sldMk cId="1020286349" sldId="672"/>
            <ac:graphicFrameMk id="6" creationId="{27FA95C1-154B-F9C2-3DB9-02AA9856C4D3}"/>
          </ac:graphicFrameMkLst>
        </pc:graphicFrameChg>
      </pc:sldChg>
      <pc:sldChg chg="addSp delSp modSp new mod setBg modNotesTx">
        <pc:chgData name="Helen Howell" userId="e2147ebbe9dd9a14" providerId="LiveId" clId="{388F6E8F-7D94-4A82-BC37-0C6F3E2B5FBA}" dt="2023-03-16T20:35:19.387" v="2601" actId="5793"/>
        <pc:sldMkLst>
          <pc:docMk/>
          <pc:sldMk cId="3820343210" sldId="673"/>
        </pc:sldMkLst>
        <pc:spChg chg="mod">
          <ac:chgData name="Helen Howell" userId="e2147ebbe9dd9a14" providerId="LiveId" clId="{388F6E8F-7D94-4A82-BC37-0C6F3E2B5FBA}" dt="2023-03-08T17:39:46.822" v="1865" actId="26606"/>
          <ac:spMkLst>
            <pc:docMk/>
            <pc:sldMk cId="3820343210" sldId="673"/>
            <ac:spMk id="2" creationId="{F4F08277-429D-5D5F-B1A8-0E2AD6CD0764}"/>
          </ac:spMkLst>
        </pc:spChg>
        <pc:spChg chg="del">
          <ac:chgData name="Helen Howell" userId="e2147ebbe9dd9a14" providerId="LiveId" clId="{388F6E8F-7D94-4A82-BC37-0C6F3E2B5FBA}" dt="2023-03-08T17:38:08.589" v="1824" actId="931"/>
          <ac:spMkLst>
            <pc:docMk/>
            <pc:sldMk cId="3820343210" sldId="673"/>
            <ac:spMk id="3" creationId="{DF2DB29C-10A1-B6B2-A900-B1A7BE773AE1}"/>
          </ac:spMkLst>
        </pc:spChg>
        <pc:spChg chg="add del">
          <ac:chgData name="Helen Howell" userId="e2147ebbe9dd9a14" providerId="LiveId" clId="{388F6E8F-7D94-4A82-BC37-0C6F3E2B5FBA}" dt="2023-03-08T17:39:08.627" v="1858" actId="26606"/>
          <ac:spMkLst>
            <pc:docMk/>
            <pc:sldMk cId="3820343210" sldId="673"/>
            <ac:spMk id="18" creationId="{7AE95D8F-9825-4222-8846-E3461598CC62}"/>
          </ac:spMkLst>
        </pc:spChg>
        <pc:spChg chg="add del">
          <ac:chgData name="Helen Howell" userId="e2147ebbe9dd9a14" providerId="LiveId" clId="{388F6E8F-7D94-4A82-BC37-0C6F3E2B5FBA}" dt="2023-03-08T17:39:46.822" v="1865" actId="26606"/>
          <ac:spMkLst>
            <pc:docMk/>
            <pc:sldMk cId="3820343210" sldId="673"/>
            <ac:spMk id="29" creationId="{2151139A-886F-4B97-8815-729AD3831BBD}"/>
          </ac:spMkLst>
        </pc:spChg>
        <pc:spChg chg="add del">
          <ac:chgData name="Helen Howell" userId="e2147ebbe9dd9a14" providerId="LiveId" clId="{388F6E8F-7D94-4A82-BC37-0C6F3E2B5FBA}" dt="2023-03-08T17:39:46.822" v="1865" actId="26606"/>
          <ac:spMkLst>
            <pc:docMk/>
            <pc:sldMk cId="3820343210" sldId="673"/>
            <ac:spMk id="31" creationId="{5428AC11-BFDF-42EF-80FF-717BBF909067}"/>
          </ac:spMkLst>
        </pc:spChg>
        <pc:spChg chg="add del">
          <ac:chgData name="Helen Howell" userId="e2147ebbe9dd9a14" providerId="LiveId" clId="{388F6E8F-7D94-4A82-BC37-0C6F3E2B5FBA}" dt="2023-03-08T17:39:46.822" v="1865" actId="26606"/>
          <ac:spMkLst>
            <pc:docMk/>
            <pc:sldMk cId="3820343210" sldId="673"/>
            <ac:spMk id="33" creationId="{2CC56AF6-38E4-490B-8E2B-1A1037B4EDD4}"/>
          </ac:spMkLst>
        </pc:spChg>
        <pc:spChg chg="add del">
          <ac:chgData name="Helen Howell" userId="e2147ebbe9dd9a14" providerId="LiveId" clId="{388F6E8F-7D94-4A82-BC37-0C6F3E2B5FBA}" dt="2023-03-08T17:39:46.822" v="1865" actId="26606"/>
          <ac:spMkLst>
            <pc:docMk/>
            <pc:sldMk cId="3820343210" sldId="673"/>
            <ac:spMk id="35" creationId="{2339A6F5-AD6A-4D80-8AD9-6290D13AC49F}"/>
          </ac:spMkLst>
        </pc:spChg>
        <pc:spChg chg="add">
          <ac:chgData name="Helen Howell" userId="e2147ebbe9dd9a14" providerId="LiveId" clId="{388F6E8F-7D94-4A82-BC37-0C6F3E2B5FBA}" dt="2023-03-08T17:39:46.822" v="1865" actId="26606"/>
          <ac:spMkLst>
            <pc:docMk/>
            <pc:sldMk cId="3820343210" sldId="673"/>
            <ac:spMk id="40" creationId="{2151139A-886F-4B97-8815-729AD3831BBD}"/>
          </ac:spMkLst>
        </pc:spChg>
        <pc:spChg chg="add">
          <ac:chgData name="Helen Howell" userId="e2147ebbe9dd9a14" providerId="LiveId" clId="{388F6E8F-7D94-4A82-BC37-0C6F3E2B5FBA}" dt="2023-03-08T17:39:46.822" v="1865" actId="26606"/>
          <ac:spMkLst>
            <pc:docMk/>
            <pc:sldMk cId="3820343210" sldId="673"/>
            <ac:spMk id="42" creationId="{AB5E08C4-8CDD-4623-A5B8-E998C6DEE3B7}"/>
          </ac:spMkLst>
        </pc:spChg>
        <pc:spChg chg="add">
          <ac:chgData name="Helen Howell" userId="e2147ebbe9dd9a14" providerId="LiveId" clId="{388F6E8F-7D94-4A82-BC37-0C6F3E2B5FBA}" dt="2023-03-08T17:39:46.822" v="1865" actId="26606"/>
          <ac:spMkLst>
            <pc:docMk/>
            <pc:sldMk cId="3820343210" sldId="673"/>
            <ac:spMk id="44" creationId="{15F33878-D502-4FFA-8ACE-F2AECDB2A23F}"/>
          </ac:spMkLst>
        </pc:spChg>
        <pc:spChg chg="add">
          <ac:chgData name="Helen Howell" userId="e2147ebbe9dd9a14" providerId="LiveId" clId="{388F6E8F-7D94-4A82-BC37-0C6F3E2B5FBA}" dt="2023-03-08T17:39:46.822" v="1865" actId="26606"/>
          <ac:spMkLst>
            <pc:docMk/>
            <pc:sldMk cId="3820343210" sldId="673"/>
            <ac:spMk id="46" creationId="{D3539FEE-81D3-4406-802E-60B20B16F4F6}"/>
          </ac:spMkLst>
        </pc:spChg>
        <pc:spChg chg="add">
          <ac:chgData name="Helen Howell" userId="e2147ebbe9dd9a14" providerId="LiveId" clId="{388F6E8F-7D94-4A82-BC37-0C6F3E2B5FBA}" dt="2023-03-08T17:39:46.822" v="1865" actId="26606"/>
          <ac:spMkLst>
            <pc:docMk/>
            <pc:sldMk cId="3820343210" sldId="673"/>
            <ac:spMk id="48" creationId="{DC701763-729E-462F-A5A8-E0DEFEB1E2E4}"/>
          </ac:spMkLst>
        </pc:spChg>
        <pc:picChg chg="add mod ord">
          <ac:chgData name="Helen Howell" userId="e2147ebbe9dd9a14" providerId="LiveId" clId="{388F6E8F-7D94-4A82-BC37-0C6F3E2B5FBA}" dt="2023-03-08T17:44:48.492" v="1918"/>
          <ac:picMkLst>
            <pc:docMk/>
            <pc:sldMk cId="3820343210" sldId="673"/>
            <ac:picMk id="5" creationId="{2F52BCED-BE27-AEBC-D564-515F2DC4D13A}"/>
          </ac:picMkLst>
        </pc:picChg>
        <pc:picChg chg="add del mod">
          <ac:chgData name="Helen Howell" userId="e2147ebbe9dd9a14" providerId="LiveId" clId="{388F6E8F-7D94-4A82-BC37-0C6F3E2B5FBA}" dt="2023-03-08T17:38:53.967" v="1857" actId="21"/>
          <ac:picMkLst>
            <pc:docMk/>
            <pc:sldMk cId="3820343210" sldId="673"/>
            <ac:picMk id="7" creationId="{BEF3E6A2-EFF2-E773-B96B-E57F50D00EF0}"/>
          </ac:picMkLst>
        </pc:picChg>
        <pc:picChg chg="add mod modCrop">
          <ac:chgData name="Helen Howell" userId="e2147ebbe9dd9a14" providerId="LiveId" clId="{388F6E8F-7D94-4A82-BC37-0C6F3E2B5FBA}" dt="2023-03-08T17:44:42.085" v="1917"/>
          <ac:picMkLst>
            <pc:docMk/>
            <pc:sldMk cId="3820343210" sldId="673"/>
            <ac:picMk id="9" creationId="{C8546B83-6C2E-BE74-2688-69FECA574824}"/>
          </ac:picMkLst>
        </pc:picChg>
        <pc:picChg chg="add del mod ord">
          <ac:chgData name="Helen Howell" userId="e2147ebbe9dd9a14" providerId="LiveId" clId="{388F6E8F-7D94-4A82-BC37-0C6F3E2B5FBA}" dt="2023-03-08T17:38:53.967" v="1857" actId="21"/>
          <ac:picMkLst>
            <pc:docMk/>
            <pc:sldMk cId="3820343210" sldId="673"/>
            <ac:picMk id="11" creationId="{C08AF357-D12E-E3F6-CA98-04589760E204}"/>
          </ac:picMkLst>
        </pc:picChg>
        <pc:cxnChg chg="add del">
          <ac:chgData name="Helen Howell" userId="e2147ebbe9dd9a14" providerId="LiveId" clId="{388F6E8F-7D94-4A82-BC37-0C6F3E2B5FBA}" dt="2023-03-08T17:39:08.627" v="1858" actId="26606"/>
          <ac:cxnSpMkLst>
            <pc:docMk/>
            <pc:sldMk cId="3820343210" sldId="673"/>
            <ac:cxnSpMk id="16" creationId="{DFDA47BC-3069-47F5-8257-24B3B1F76A08}"/>
          </ac:cxnSpMkLst>
        </pc:cxnChg>
        <pc:cxnChg chg="add del">
          <ac:chgData name="Helen Howell" userId="e2147ebbe9dd9a14" providerId="LiveId" clId="{388F6E8F-7D94-4A82-BC37-0C6F3E2B5FBA}" dt="2023-03-08T17:39:08.627" v="1858" actId="26606"/>
          <ac:cxnSpMkLst>
            <pc:docMk/>
            <pc:sldMk cId="3820343210" sldId="673"/>
            <ac:cxnSpMk id="20" creationId="{942B920A-73AD-402A-8EEF-B88E1A9398B8}"/>
          </ac:cxnSpMkLst>
        </pc:cxnChg>
        <pc:cxnChg chg="add del">
          <ac:chgData name="Helen Howell" userId="e2147ebbe9dd9a14" providerId="LiveId" clId="{388F6E8F-7D94-4A82-BC37-0C6F3E2B5FBA}" dt="2023-03-08T17:39:08.627" v="1858" actId="26606"/>
          <ac:cxnSpMkLst>
            <pc:docMk/>
            <pc:sldMk cId="3820343210" sldId="673"/>
            <ac:cxnSpMk id="22" creationId="{00C9EB70-BC82-414A-BF8D-AD7FC6727616}"/>
          </ac:cxnSpMkLst>
        </pc:cxnChg>
        <pc:cxnChg chg="add del">
          <ac:chgData name="Helen Howell" userId="e2147ebbe9dd9a14" providerId="LiveId" clId="{388F6E8F-7D94-4A82-BC37-0C6F3E2B5FBA}" dt="2023-03-08T17:39:08.627" v="1858" actId="26606"/>
          <ac:cxnSpMkLst>
            <pc:docMk/>
            <pc:sldMk cId="3820343210" sldId="673"/>
            <ac:cxnSpMk id="24" creationId="{3217665F-0036-444A-8D4A-33AF36A36A42}"/>
          </ac:cxnSpMkLst>
        </pc:cxnChg>
      </pc:sldChg>
      <pc:sldChg chg="addSp modSp new mod modNotesTx">
        <pc:chgData name="Helen Howell" userId="e2147ebbe9dd9a14" providerId="LiveId" clId="{388F6E8F-7D94-4A82-BC37-0C6F3E2B5FBA}" dt="2023-03-16T20:39:11.915" v="2908" actId="20577"/>
        <pc:sldMkLst>
          <pc:docMk/>
          <pc:sldMk cId="1714272609" sldId="674"/>
        </pc:sldMkLst>
        <pc:spChg chg="mod">
          <ac:chgData name="Helen Howell" userId="e2147ebbe9dd9a14" providerId="LiveId" clId="{388F6E8F-7D94-4A82-BC37-0C6F3E2B5FBA}" dt="2023-03-08T17:43:34.798" v="1912" actId="113"/>
          <ac:spMkLst>
            <pc:docMk/>
            <pc:sldMk cId="1714272609" sldId="674"/>
            <ac:spMk id="2" creationId="{C4799B3D-4523-B171-32C0-30633288CDB7}"/>
          </ac:spMkLst>
        </pc:spChg>
        <pc:picChg chg="add mod">
          <ac:chgData name="Helen Howell" userId="e2147ebbe9dd9a14" providerId="LiveId" clId="{388F6E8F-7D94-4A82-BC37-0C6F3E2B5FBA}" dt="2023-03-08T17:44:10.118" v="1914"/>
          <ac:picMkLst>
            <pc:docMk/>
            <pc:sldMk cId="1714272609" sldId="674"/>
            <ac:picMk id="4" creationId="{7CC2F0EB-E21F-4582-935B-B6840D0A2AFD}"/>
          </ac:picMkLst>
        </pc:picChg>
        <pc:picChg chg="add mod">
          <ac:chgData name="Helen Howell" userId="e2147ebbe9dd9a14" providerId="LiveId" clId="{388F6E8F-7D94-4A82-BC37-0C6F3E2B5FBA}" dt="2023-03-08T17:44:24.829" v="1915"/>
          <ac:picMkLst>
            <pc:docMk/>
            <pc:sldMk cId="1714272609" sldId="674"/>
            <ac:picMk id="5" creationId="{40EC9ED4-D4DA-F68A-C8DD-AAB983603E3E}"/>
          </ac:picMkLst>
        </pc:picChg>
      </pc:sldChg>
    </pc:docChg>
  </pc:docChgLst>
</pc:chgInfo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184EE2A-3278-4536-AC55-2CD0B58A0CF4}" type="doc">
      <dgm:prSet loTypeId="urn:microsoft.com/office/officeart/2005/8/layout/arrow5" loCatId="relationship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7BB7D95E-277B-4EF8-BCFB-60EA70296EDF}">
      <dgm:prSet/>
      <dgm:spPr/>
      <dgm:t>
        <a:bodyPr/>
        <a:lstStyle/>
        <a:p>
          <a:r>
            <a:rPr lang="en-GB" b="1"/>
            <a:t>Prescriptive</a:t>
          </a:r>
          <a:r>
            <a:rPr lang="en-GB"/>
            <a:t> (Michael Gove): a focus on rules and accuracy, on right/wrong answers and the correction of errors.  Characterised by decontextualized exercises using artificially created examples.</a:t>
          </a:r>
          <a:endParaRPr lang="en-US"/>
        </a:p>
      </dgm:t>
    </dgm:pt>
    <dgm:pt modelId="{188C62BD-B8A8-43FD-8277-A3BF270AC1B4}" type="parTrans" cxnId="{E536C483-CA70-4E57-8FCF-EA28CBCFBD70}">
      <dgm:prSet/>
      <dgm:spPr/>
      <dgm:t>
        <a:bodyPr/>
        <a:lstStyle/>
        <a:p>
          <a:endParaRPr lang="en-US"/>
        </a:p>
      </dgm:t>
    </dgm:pt>
    <dgm:pt modelId="{A3A71FDD-4D65-4925-933B-DAABB1DBD8F5}" type="sibTrans" cxnId="{E536C483-CA70-4E57-8FCF-EA28CBCFBD70}">
      <dgm:prSet/>
      <dgm:spPr/>
      <dgm:t>
        <a:bodyPr/>
        <a:lstStyle/>
        <a:p>
          <a:endParaRPr lang="en-US"/>
        </a:p>
      </dgm:t>
    </dgm:pt>
    <dgm:pt modelId="{84BD5F86-9341-4F81-BA38-3E02FC272C09}">
      <dgm:prSet/>
      <dgm:spPr/>
      <dgm:t>
        <a:bodyPr/>
        <a:lstStyle/>
        <a:p>
          <a:r>
            <a:rPr lang="en-GB" b="1"/>
            <a:t>Descriptive</a:t>
          </a:r>
          <a:r>
            <a:rPr lang="en-GB"/>
            <a:t> (Michael Rosen): a focus on language used in real acts of communication, a rich and flexible resource for creating multiple meanings. </a:t>
          </a:r>
          <a:endParaRPr lang="en-US"/>
        </a:p>
      </dgm:t>
    </dgm:pt>
    <dgm:pt modelId="{81EDCFDE-F94D-4269-9B85-A070FCA08E81}" type="parTrans" cxnId="{50DB5855-6BE2-42D9-AE5F-A0EE2BCEFE58}">
      <dgm:prSet/>
      <dgm:spPr/>
      <dgm:t>
        <a:bodyPr/>
        <a:lstStyle/>
        <a:p>
          <a:endParaRPr lang="en-US"/>
        </a:p>
      </dgm:t>
    </dgm:pt>
    <dgm:pt modelId="{A29080C9-4BED-4C0F-8FAA-BE2C5DECB91C}" type="sibTrans" cxnId="{50DB5855-6BE2-42D9-AE5F-A0EE2BCEFE58}">
      <dgm:prSet/>
      <dgm:spPr/>
      <dgm:t>
        <a:bodyPr/>
        <a:lstStyle/>
        <a:p>
          <a:endParaRPr lang="en-US"/>
        </a:p>
      </dgm:t>
    </dgm:pt>
    <dgm:pt modelId="{D4DF1758-5688-4868-958A-597DCD08E2CA}" type="pres">
      <dgm:prSet presAssocID="{3184EE2A-3278-4536-AC55-2CD0B58A0CF4}" presName="diagram" presStyleCnt="0">
        <dgm:presLayoutVars>
          <dgm:dir/>
          <dgm:resizeHandles val="exact"/>
        </dgm:presLayoutVars>
      </dgm:prSet>
      <dgm:spPr/>
    </dgm:pt>
    <dgm:pt modelId="{711C799C-CF90-47E5-B3DB-208C3C41F4B4}" type="pres">
      <dgm:prSet presAssocID="{7BB7D95E-277B-4EF8-BCFB-60EA70296EDF}" presName="arrow" presStyleLbl="node1" presStyleIdx="0" presStyleCnt="2">
        <dgm:presLayoutVars>
          <dgm:bulletEnabled val="1"/>
        </dgm:presLayoutVars>
      </dgm:prSet>
      <dgm:spPr/>
    </dgm:pt>
    <dgm:pt modelId="{6F042B5B-78C0-415C-B364-FD0F62264450}" type="pres">
      <dgm:prSet presAssocID="{84BD5F86-9341-4F81-BA38-3E02FC272C09}" presName="arrow" presStyleLbl="node1" presStyleIdx="1" presStyleCnt="2" custRadScaleRad="94026" custRadScaleInc="-6330">
        <dgm:presLayoutVars>
          <dgm:bulletEnabled val="1"/>
        </dgm:presLayoutVars>
      </dgm:prSet>
      <dgm:spPr/>
    </dgm:pt>
  </dgm:ptLst>
  <dgm:cxnLst>
    <dgm:cxn modelId="{AB43B245-068F-44E2-8105-90959C2F3967}" type="presOf" srcId="{7BB7D95E-277B-4EF8-BCFB-60EA70296EDF}" destId="{711C799C-CF90-47E5-B3DB-208C3C41F4B4}" srcOrd="0" destOrd="0" presId="urn:microsoft.com/office/officeart/2005/8/layout/arrow5"/>
    <dgm:cxn modelId="{50DB5855-6BE2-42D9-AE5F-A0EE2BCEFE58}" srcId="{3184EE2A-3278-4536-AC55-2CD0B58A0CF4}" destId="{84BD5F86-9341-4F81-BA38-3E02FC272C09}" srcOrd="1" destOrd="0" parTransId="{81EDCFDE-F94D-4269-9B85-A070FCA08E81}" sibTransId="{A29080C9-4BED-4C0F-8FAA-BE2C5DECB91C}"/>
    <dgm:cxn modelId="{E536C483-CA70-4E57-8FCF-EA28CBCFBD70}" srcId="{3184EE2A-3278-4536-AC55-2CD0B58A0CF4}" destId="{7BB7D95E-277B-4EF8-BCFB-60EA70296EDF}" srcOrd="0" destOrd="0" parTransId="{188C62BD-B8A8-43FD-8277-A3BF270AC1B4}" sibTransId="{A3A71FDD-4D65-4925-933B-DAABB1DBD8F5}"/>
    <dgm:cxn modelId="{6F7FFAA7-694D-40CE-AAB1-D3417858B0F5}" type="presOf" srcId="{3184EE2A-3278-4536-AC55-2CD0B58A0CF4}" destId="{D4DF1758-5688-4868-958A-597DCD08E2CA}" srcOrd="0" destOrd="0" presId="urn:microsoft.com/office/officeart/2005/8/layout/arrow5"/>
    <dgm:cxn modelId="{428F0FE2-845F-48A4-A924-6CB735D2A05C}" type="presOf" srcId="{84BD5F86-9341-4F81-BA38-3E02FC272C09}" destId="{6F042B5B-78C0-415C-B364-FD0F62264450}" srcOrd="0" destOrd="0" presId="urn:microsoft.com/office/officeart/2005/8/layout/arrow5"/>
    <dgm:cxn modelId="{C6EE7467-D8EB-4D32-ACCA-66CCE5C47377}" type="presParOf" srcId="{D4DF1758-5688-4868-958A-597DCD08E2CA}" destId="{711C799C-CF90-47E5-B3DB-208C3C41F4B4}" srcOrd="0" destOrd="0" presId="urn:microsoft.com/office/officeart/2005/8/layout/arrow5"/>
    <dgm:cxn modelId="{0F943E34-A0D7-40AB-AE21-51EB2B5D2D1D}" type="presParOf" srcId="{D4DF1758-5688-4868-958A-597DCD08E2CA}" destId="{6F042B5B-78C0-415C-B364-FD0F62264450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6895E9C-AB77-4414-8DBF-B494ED842BFF}" type="doc">
      <dgm:prSet loTypeId="urn:microsoft.com/office/officeart/2018/2/layout/IconCircle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C7DBA71-F2A1-4679-BF68-424631124AC6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Have you chosen </a:t>
          </a:r>
          <a:r>
            <a:rPr lang="en-GB" b="1"/>
            <a:t>words, phrases and language techniques </a:t>
          </a:r>
          <a:r>
            <a:rPr lang="en-GB"/>
            <a:t>that convey the magical and mysterious setting of Circe’s palace? Have you used a range of </a:t>
          </a:r>
          <a:r>
            <a:rPr lang="en-GB" b="1"/>
            <a:t>interesting noun phrases </a:t>
          </a:r>
          <a:r>
            <a:rPr lang="en-GB"/>
            <a:t>to provide </a:t>
          </a:r>
          <a:r>
            <a:rPr lang="en-GB" b="1"/>
            <a:t>vivid detail</a:t>
          </a:r>
          <a:r>
            <a:rPr lang="en-GB"/>
            <a:t>? </a:t>
          </a:r>
          <a:endParaRPr lang="en-US"/>
        </a:p>
      </dgm:t>
    </dgm:pt>
    <dgm:pt modelId="{91CFBB4B-28E0-40B4-AD41-AC3A6609B137}" type="parTrans" cxnId="{C13387FF-7FA8-4792-B58E-E9CE222942E1}">
      <dgm:prSet/>
      <dgm:spPr/>
      <dgm:t>
        <a:bodyPr/>
        <a:lstStyle/>
        <a:p>
          <a:endParaRPr lang="en-US"/>
        </a:p>
      </dgm:t>
    </dgm:pt>
    <dgm:pt modelId="{A97FCE80-2901-4E69-8622-1C7E049E8F44}" type="sibTrans" cxnId="{C13387FF-7FA8-4792-B58E-E9CE222942E1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DE205442-C70D-45C6-8D4D-6860C16EE5C8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Can you include some </a:t>
          </a:r>
          <a:r>
            <a:rPr lang="en-GB" b="1"/>
            <a:t>unusual or powerfully descriptive nouns including abstract nouns (fear, danger, power)</a:t>
          </a:r>
          <a:r>
            <a:rPr lang="en-GB"/>
            <a:t>?</a:t>
          </a:r>
          <a:endParaRPr lang="en-US"/>
        </a:p>
      </dgm:t>
    </dgm:pt>
    <dgm:pt modelId="{8A8B37C5-2A19-4736-A2F6-08340440225C}" type="parTrans" cxnId="{1DBB54AB-95C1-4E12-93E4-53B47082D4EE}">
      <dgm:prSet/>
      <dgm:spPr/>
      <dgm:t>
        <a:bodyPr/>
        <a:lstStyle/>
        <a:p>
          <a:endParaRPr lang="en-US"/>
        </a:p>
      </dgm:t>
    </dgm:pt>
    <dgm:pt modelId="{612D1235-07A1-4DF1-A14A-A49B1D1CEDBC}" type="sibTrans" cxnId="{1DBB54AB-95C1-4E12-93E4-53B47082D4EE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4A30B548-FF86-4190-AFF9-3D3C044989D2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Have you tried to use some </a:t>
          </a:r>
          <a:r>
            <a:rPr lang="en-GB" b="1"/>
            <a:t>adverbial phrases </a:t>
          </a:r>
          <a:r>
            <a:rPr lang="en-GB"/>
            <a:t>for effect? </a:t>
          </a:r>
          <a:r>
            <a:rPr lang="en-GB" b="1" i="1"/>
            <a:t>With a shriek of despair</a:t>
          </a:r>
          <a:r>
            <a:rPr lang="en-GB" i="1"/>
            <a:t>, Odysseus’ men were devoured by the cyclops</a:t>
          </a:r>
          <a:r>
            <a:rPr lang="en-GB"/>
            <a:t>…</a:t>
          </a:r>
          <a:endParaRPr lang="en-US"/>
        </a:p>
      </dgm:t>
    </dgm:pt>
    <dgm:pt modelId="{4620D545-30EC-46D9-804C-99C3B7F48213}" type="parTrans" cxnId="{DF37BFC0-212D-4311-9BFE-D81C8081CF09}">
      <dgm:prSet/>
      <dgm:spPr/>
      <dgm:t>
        <a:bodyPr/>
        <a:lstStyle/>
        <a:p>
          <a:endParaRPr lang="en-US"/>
        </a:p>
      </dgm:t>
    </dgm:pt>
    <dgm:pt modelId="{6B484B9B-9E44-4519-B116-57C008E5B16B}" type="sibTrans" cxnId="{DF37BFC0-212D-4311-9BFE-D81C8081CF09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1D0AB467-06D7-444D-843E-36F6648F7AC6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Have you used </a:t>
          </a:r>
          <a:r>
            <a:rPr lang="en-GB" b="1"/>
            <a:t>prepositions and prepositional phrases </a:t>
          </a:r>
          <a:r>
            <a:rPr lang="en-GB"/>
            <a:t>to add </a:t>
          </a:r>
          <a:r>
            <a:rPr lang="en-GB" b="1"/>
            <a:t>evoke setting</a:t>
          </a:r>
          <a:r>
            <a:rPr lang="en-GB"/>
            <a:t>?</a:t>
          </a:r>
          <a:endParaRPr lang="en-US"/>
        </a:p>
      </dgm:t>
    </dgm:pt>
    <dgm:pt modelId="{3F7815CE-341C-4D8B-8E45-D8C2488743FC}" type="parTrans" cxnId="{C9B81D72-3066-4D54-853F-A934269D725B}">
      <dgm:prSet/>
      <dgm:spPr/>
      <dgm:t>
        <a:bodyPr/>
        <a:lstStyle/>
        <a:p>
          <a:endParaRPr lang="en-US"/>
        </a:p>
      </dgm:t>
    </dgm:pt>
    <dgm:pt modelId="{FDE03CD0-E202-4432-A5FF-E956E511B221}" type="sibTrans" cxnId="{C9B81D72-3066-4D54-853F-A934269D725B}">
      <dgm:prSet/>
      <dgm:spPr/>
      <dgm:t>
        <a:bodyPr/>
        <a:lstStyle/>
        <a:p>
          <a:endParaRPr lang="en-US"/>
        </a:p>
      </dgm:t>
    </dgm:pt>
    <dgm:pt modelId="{BFDAA879-9D72-4B21-88DA-841CF76F06D0}" type="pres">
      <dgm:prSet presAssocID="{36895E9C-AB77-4414-8DBF-B494ED842BFF}" presName="root" presStyleCnt="0">
        <dgm:presLayoutVars>
          <dgm:dir/>
          <dgm:resizeHandles val="exact"/>
        </dgm:presLayoutVars>
      </dgm:prSet>
      <dgm:spPr/>
    </dgm:pt>
    <dgm:pt modelId="{4F650671-8C15-4B19-91E1-7079B809DDA0}" type="pres">
      <dgm:prSet presAssocID="{36895E9C-AB77-4414-8DBF-B494ED842BFF}" presName="container" presStyleCnt="0">
        <dgm:presLayoutVars>
          <dgm:dir/>
          <dgm:resizeHandles val="exact"/>
        </dgm:presLayoutVars>
      </dgm:prSet>
      <dgm:spPr/>
    </dgm:pt>
    <dgm:pt modelId="{0EEE5084-93DA-4ADD-9D72-C4E67FDEEED1}" type="pres">
      <dgm:prSet presAssocID="{1C7DBA71-F2A1-4679-BF68-424631124AC6}" presName="compNode" presStyleCnt="0"/>
      <dgm:spPr/>
    </dgm:pt>
    <dgm:pt modelId="{69816012-9BA3-4E66-8340-A1A29E91A267}" type="pres">
      <dgm:prSet presAssocID="{1C7DBA71-F2A1-4679-BF68-424631124AC6}" presName="iconBgRect" presStyleLbl="bgShp" presStyleIdx="0" presStyleCnt="4"/>
      <dgm:spPr/>
    </dgm:pt>
    <dgm:pt modelId="{FD414DA7-D7BC-4435-9086-9F515CE98465}" type="pres">
      <dgm:prSet presAssocID="{1C7DBA71-F2A1-4679-BF68-424631124AC6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astle scene"/>
        </a:ext>
      </dgm:extLst>
    </dgm:pt>
    <dgm:pt modelId="{63E8072B-D671-42F5-9BA7-E2E29D483C32}" type="pres">
      <dgm:prSet presAssocID="{1C7DBA71-F2A1-4679-BF68-424631124AC6}" presName="spaceRect" presStyleCnt="0"/>
      <dgm:spPr/>
    </dgm:pt>
    <dgm:pt modelId="{7C6BD35B-0732-499B-8B48-A5EBD1246576}" type="pres">
      <dgm:prSet presAssocID="{1C7DBA71-F2A1-4679-BF68-424631124AC6}" presName="textRect" presStyleLbl="revTx" presStyleIdx="0" presStyleCnt="4">
        <dgm:presLayoutVars>
          <dgm:chMax val="1"/>
          <dgm:chPref val="1"/>
        </dgm:presLayoutVars>
      </dgm:prSet>
      <dgm:spPr/>
    </dgm:pt>
    <dgm:pt modelId="{7B166454-6AB1-4377-BA32-D6D841F90431}" type="pres">
      <dgm:prSet presAssocID="{A97FCE80-2901-4E69-8622-1C7E049E8F44}" presName="sibTrans" presStyleLbl="sibTrans2D1" presStyleIdx="0" presStyleCnt="0"/>
      <dgm:spPr/>
    </dgm:pt>
    <dgm:pt modelId="{53E7903B-6C4C-41E1-93F6-B57E00AA05A0}" type="pres">
      <dgm:prSet presAssocID="{DE205442-C70D-45C6-8D4D-6860C16EE5C8}" presName="compNode" presStyleCnt="0"/>
      <dgm:spPr/>
    </dgm:pt>
    <dgm:pt modelId="{DCBA3BD8-A70B-4E9A-8EC7-6192E067E76F}" type="pres">
      <dgm:prSet presAssocID="{DE205442-C70D-45C6-8D4D-6860C16EE5C8}" presName="iconBgRect" presStyleLbl="bgShp" presStyleIdx="1" presStyleCnt="4"/>
      <dgm:spPr/>
    </dgm:pt>
    <dgm:pt modelId="{B4C71813-393A-4C46-B51C-3E3FC555D75B}" type="pres">
      <dgm:prSet presAssocID="{DE205442-C70D-45C6-8D4D-6860C16EE5C8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kull"/>
        </a:ext>
      </dgm:extLst>
    </dgm:pt>
    <dgm:pt modelId="{595572CE-9E58-4E30-B8D2-CCF11C98601A}" type="pres">
      <dgm:prSet presAssocID="{DE205442-C70D-45C6-8D4D-6860C16EE5C8}" presName="spaceRect" presStyleCnt="0"/>
      <dgm:spPr/>
    </dgm:pt>
    <dgm:pt modelId="{051DFE0C-D81F-4192-A947-C1187C805EF0}" type="pres">
      <dgm:prSet presAssocID="{DE205442-C70D-45C6-8D4D-6860C16EE5C8}" presName="textRect" presStyleLbl="revTx" presStyleIdx="1" presStyleCnt="4">
        <dgm:presLayoutVars>
          <dgm:chMax val="1"/>
          <dgm:chPref val="1"/>
        </dgm:presLayoutVars>
      </dgm:prSet>
      <dgm:spPr/>
    </dgm:pt>
    <dgm:pt modelId="{5FB50B19-1E38-472D-896A-2636165471B8}" type="pres">
      <dgm:prSet presAssocID="{612D1235-07A1-4DF1-A14A-A49B1D1CEDBC}" presName="sibTrans" presStyleLbl="sibTrans2D1" presStyleIdx="0" presStyleCnt="0"/>
      <dgm:spPr/>
    </dgm:pt>
    <dgm:pt modelId="{C289A9A7-99EC-4307-A884-E62D20590DC7}" type="pres">
      <dgm:prSet presAssocID="{4A30B548-FF86-4190-AFF9-3D3C044989D2}" presName="compNode" presStyleCnt="0"/>
      <dgm:spPr/>
    </dgm:pt>
    <dgm:pt modelId="{4E9050E1-3EF5-4A7C-B457-4658070EFDC8}" type="pres">
      <dgm:prSet presAssocID="{4A30B548-FF86-4190-AFF9-3D3C044989D2}" presName="iconBgRect" presStyleLbl="bgShp" presStyleIdx="2" presStyleCnt="4"/>
      <dgm:spPr/>
    </dgm:pt>
    <dgm:pt modelId="{8261CA65-5421-4EAD-BF7C-2BCF0D3B8E61}" type="pres">
      <dgm:prSet presAssocID="{4A30B548-FF86-4190-AFF9-3D3C044989D2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nfused Person"/>
        </a:ext>
      </dgm:extLst>
    </dgm:pt>
    <dgm:pt modelId="{7A15DCF2-5130-4A5F-A433-F6757ACDA0F0}" type="pres">
      <dgm:prSet presAssocID="{4A30B548-FF86-4190-AFF9-3D3C044989D2}" presName="spaceRect" presStyleCnt="0"/>
      <dgm:spPr/>
    </dgm:pt>
    <dgm:pt modelId="{C6C0EDF2-F443-43FE-8B6D-E239E9A0807E}" type="pres">
      <dgm:prSet presAssocID="{4A30B548-FF86-4190-AFF9-3D3C044989D2}" presName="textRect" presStyleLbl="revTx" presStyleIdx="2" presStyleCnt="4">
        <dgm:presLayoutVars>
          <dgm:chMax val="1"/>
          <dgm:chPref val="1"/>
        </dgm:presLayoutVars>
      </dgm:prSet>
      <dgm:spPr/>
    </dgm:pt>
    <dgm:pt modelId="{08B5319A-CF34-4A37-960E-0BA5AED1A565}" type="pres">
      <dgm:prSet presAssocID="{6B484B9B-9E44-4519-B116-57C008E5B16B}" presName="sibTrans" presStyleLbl="sibTrans2D1" presStyleIdx="0" presStyleCnt="0"/>
      <dgm:spPr/>
    </dgm:pt>
    <dgm:pt modelId="{FFAC9670-90FD-4E69-AD17-87045E29FAA0}" type="pres">
      <dgm:prSet presAssocID="{1D0AB467-06D7-444D-843E-36F6648F7AC6}" presName="compNode" presStyleCnt="0"/>
      <dgm:spPr/>
    </dgm:pt>
    <dgm:pt modelId="{789DBB88-E503-4BFC-8E2B-E106C003FEE7}" type="pres">
      <dgm:prSet presAssocID="{1D0AB467-06D7-444D-843E-36F6648F7AC6}" presName="iconBgRect" presStyleLbl="bgShp" presStyleIdx="3" presStyleCnt="4"/>
      <dgm:spPr/>
    </dgm:pt>
    <dgm:pt modelId="{9E15E4B2-6E1C-4BED-B3B9-9CC1D7EDE7F1}" type="pres">
      <dgm:prSet presAssocID="{1D0AB467-06D7-444D-843E-36F6648F7AC6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encil"/>
        </a:ext>
      </dgm:extLst>
    </dgm:pt>
    <dgm:pt modelId="{C53A3587-6430-4831-9ECE-2140F1A0FB8A}" type="pres">
      <dgm:prSet presAssocID="{1D0AB467-06D7-444D-843E-36F6648F7AC6}" presName="spaceRect" presStyleCnt="0"/>
      <dgm:spPr/>
    </dgm:pt>
    <dgm:pt modelId="{4274A210-C570-4DE5-A186-86DDB5F3E794}" type="pres">
      <dgm:prSet presAssocID="{1D0AB467-06D7-444D-843E-36F6648F7AC6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DC0EA018-0CE3-4214-B73F-7F08031B3CDA}" type="presOf" srcId="{6B484B9B-9E44-4519-B116-57C008E5B16B}" destId="{08B5319A-CF34-4A37-960E-0BA5AED1A565}" srcOrd="0" destOrd="0" presId="urn:microsoft.com/office/officeart/2018/2/layout/IconCircleList"/>
    <dgm:cxn modelId="{2045FB29-6CE2-450C-AE49-4749043FAF3A}" type="presOf" srcId="{1C7DBA71-F2A1-4679-BF68-424631124AC6}" destId="{7C6BD35B-0732-499B-8B48-A5EBD1246576}" srcOrd="0" destOrd="0" presId="urn:microsoft.com/office/officeart/2018/2/layout/IconCircleList"/>
    <dgm:cxn modelId="{C9B81D72-3066-4D54-853F-A934269D725B}" srcId="{36895E9C-AB77-4414-8DBF-B494ED842BFF}" destId="{1D0AB467-06D7-444D-843E-36F6648F7AC6}" srcOrd="3" destOrd="0" parTransId="{3F7815CE-341C-4D8B-8E45-D8C2488743FC}" sibTransId="{FDE03CD0-E202-4432-A5FF-E956E511B221}"/>
    <dgm:cxn modelId="{C139F853-F2D9-40A0-BB74-78C7AB4FFB98}" type="presOf" srcId="{4A30B548-FF86-4190-AFF9-3D3C044989D2}" destId="{C6C0EDF2-F443-43FE-8B6D-E239E9A0807E}" srcOrd="0" destOrd="0" presId="urn:microsoft.com/office/officeart/2018/2/layout/IconCircleList"/>
    <dgm:cxn modelId="{80198979-47DE-4C97-AAD3-3643032C6273}" type="presOf" srcId="{612D1235-07A1-4DF1-A14A-A49B1D1CEDBC}" destId="{5FB50B19-1E38-472D-896A-2636165471B8}" srcOrd="0" destOrd="0" presId="urn:microsoft.com/office/officeart/2018/2/layout/IconCircleList"/>
    <dgm:cxn modelId="{1DBB54AB-95C1-4E12-93E4-53B47082D4EE}" srcId="{36895E9C-AB77-4414-8DBF-B494ED842BFF}" destId="{DE205442-C70D-45C6-8D4D-6860C16EE5C8}" srcOrd="1" destOrd="0" parTransId="{8A8B37C5-2A19-4736-A2F6-08340440225C}" sibTransId="{612D1235-07A1-4DF1-A14A-A49B1D1CEDBC}"/>
    <dgm:cxn modelId="{DA013BAC-EECD-43AA-9AEE-DC23BD6EF345}" type="presOf" srcId="{A97FCE80-2901-4E69-8622-1C7E049E8F44}" destId="{7B166454-6AB1-4377-BA32-D6D841F90431}" srcOrd="0" destOrd="0" presId="urn:microsoft.com/office/officeart/2018/2/layout/IconCircleList"/>
    <dgm:cxn modelId="{DF37BFC0-212D-4311-9BFE-D81C8081CF09}" srcId="{36895E9C-AB77-4414-8DBF-B494ED842BFF}" destId="{4A30B548-FF86-4190-AFF9-3D3C044989D2}" srcOrd="2" destOrd="0" parTransId="{4620D545-30EC-46D9-804C-99C3B7F48213}" sibTransId="{6B484B9B-9E44-4519-B116-57C008E5B16B}"/>
    <dgm:cxn modelId="{34B978CE-AD16-4265-BA3A-846A2FE853A0}" type="presOf" srcId="{DE205442-C70D-45C6-8D4D-6860C16EE5C8}" destId="{051DFE0C-D81F-4192-A947-C1187C805EF0}" srcOrd="0" destOrd="0" presId="urn:microsoft.com/office/officeart/2018/2/layout/IconCircleList"/>
    <dgm:cxn modelId="{2FC754F9-9234-4FBF-BC3D-5827E61AEA9B}" type="presOf" srcId="{36895E9C-AB77-4414-8DBF-B494ED842BFF}" destId="{BFDAA879-9D72-4B21-88DA-841CF76F06D0}" srcOrd="0" destOrd="0" presId="urn:microsoft.com/office/officeart/2018/2/layout/IconCircleList"/>
    <dgm:cxn modelId="{B1B59DFA-16BB-4051-A222-1B0A7B78AA97}" type="presOf" srcId="{1D0AB467-06D7-444D-843E-36F6648F7AC6}" destId="{4274A210-C570-4DE5-A186-86DDB5F3E794}" srcOrd="0" destOrd="0" presId="urn:microsoft.com/office/officeart/2018/2/layout/IconCircleList"/>
    <dgm:cxn modelId="{C13387FF-7FA8-4792-B58E-E9CE222942E1}" srcId="{36895E9C-AB77-4414-8DBF-B494ED842BFF}" destId="{1C7DBA71-F2A1-4679-BF68-424631124AC6}" srcOrd="0" destOrd="0" parTransId="{91CFBB4B-28E0-40B4-AD41-AC3A6609B137}" sibTransId="{A97FCE80-2901-4E69-8622-1C7E049E8F44}"/>
    <dgm:cxn modelId="{7EF1C98E-34B1-4C0F-8194-C6B5CCBE6019}" type="presParOf" srcId="{BFDAA879-9D72-4B21-88DA-841CF76F06D0}" destId="{4F650671-8C15-4B19-91E1-7079B809DDA0}" srcOrd="0" destOrd="0" presId="urn:microsoft.com/office/officeart/2018/2/layout/IconCircleList"/>
    <dgm:cxn modelId="{BB529E32-1622-44A4-BCCB-B499EB4A43BF}" type="presParOf" srcId="{4F650671-8C15-4B19-91E1-7079B809DDA0}" destId="{0EEE5084-93DA-4ADD-9D72-C4E67FDEEED1}" srcOrd="0" destOrd="0" presId="urn:microsoft.com/office/officeart/2018/2/layout/IconCircleList"/>
    <dgm:cxn modelId="{71E30E3F-AEE4-4F31-AFC8-BDB9D60A470E}" type="presParOf" srcId="{0EEE5084-93DA-4ADD-9D72-C4E67FDEEED1}" destId="{69816012-9BA3-4E66-8340-A1A29E91A267}" srcOrd="0" destOrd="0" presId="urn:microsoft.com/office/officeart/2018/2/layout/IconCircleList"/>
    <dgm:cxn modelId="{45ECBC7B-F4C4-4D4B-9E72-56972D416B5B}" type="presParOf" srcId="{0EEE5084-93DA-4ADD-9D72-C4E67FDEEED1}" destId="{FD414DA7-D7BC-4435-9086-9F515CE98465}" srcOrd="1" destOrd="0" presId="urn:microsoft.com/office/officeart/2018/2/layout/IconCircleList"/>
    <dgm:cxn modelId="{9F4B2326-833F-4D7F-8220-59C6E063C9A1}" type="presParOf" srcId="{0EEE5084-93DA-4ADD-9D72-C4E67FDEEED1}" destId="{63E8072B-D671-42F5-9BA7-E2E29D483C32}" srcOrd="2" destOrd="0" presId="urn:microsoft.com/office/officeart/2018/2/layout/IconCircleList"/>
    <dgm:cxn modelId="{391EBA94-0A24-44C6-84A6-0EC8299B923F}" type="presParOf" srcId="{0EEE5084-93DA-4ADD-9D72-C4E67FDEEED1}" destId="{7C6BD35B-0732-499B-8B48-A5EBD1246576}" srcOrd="3" destOrd="0" presId="urn:microsoft.com/office/officeart/2018/2/layout/IconCircleList"/>
    <dgm:cxn modelId="{53513128-C8A2-417A-B62E-4AA5EBC34332}" type="presParOf" srcId="{4F650671-8C15-4B19-91E1-7079B809DDA0}" destId="{7B166454-6AB1-4377-BA32-D6D841F90431}" srcOrd="1" destOrd="0" presId="urn:microsoft.com/office/officeart/2018/2/layout/IconCircleList"/>
    <dgm:cxn modelId="{C9591310-D3BE-4C67-A2DB-86546505159E}" type="presParOf" srcId="{4F650671-8C15-4B19-91E1-7079B809DDA0}" destId="{53E7903B-6C4C-41E1-93F6-B57E00AA05A0}" srcOrd="2" destOrd="0" presId="urn:microsoft.com/office/officeart/2018/2/layout/IconCircleList"/>
    <dgm:cxn modelId="{1C4E6C73-7229-48D0-ABD6-ED6284D9E817}" type="presParOf" srcId="{53E7903B-6C4C-41E1-93F6-B57E00AA05A0}" destId="{DCBA3BD8-A70B-4E9A-8EC7-6192E067E76F}" srcOrd="0" destOrd="0" presId="urn:microsoft.com/office/officeart/2018/2/layout/IconCircleList"/>
    <dgm:cxn modelId="{FAA8E5CC-B571-4CBC-AEA5-F5844C85E9CF}" type="presParOf" srcId="{53E7903B-6C4C-41E1-93F6-B57E00AA05A0}" destId="{B4C71813-393A-4C46-B51C-3E3FC555D75B}" srcOrd="1" destOrd="0" presId="urn:microsoft.com/office/officeart/2018/2/layout/IconCircleList"/>
    <dgm:cxn modelId="{A79717CC-EEAA-4D5F-A4E9-045B6574E279}" type="presParOf" srcId="{53E7903B-6C4C-41E1-93F6-B57E00AA05A0}" destId="{595572CE-9E58-4E30-B8D2-CCF11C98601A}" srcOrd="2" destOrd="0" presId="urn:microsoft.com/office/officeart/2018/2/layout/IconCircleList"/>
    <dgm:cxn modelId="{B895F186-256B-48FF-8CE0-8B446AACD423}" type="presParOf" srcId="{53E7903B-6C4C-41E1-93F6-B57E00AA05A0}" destId="{051DFE0C-D81F-4192-A947-C1187C805EF0}" srcOrd="3" destOrd="0" presId="urn:microsoft.com/office/officeart/2018/2/layout/IconCircleList"/>
    <dgm:cxn modelId="{05C90A9D-F763-4A7E-9094-7CF7DFB01F91}" type="presParOf" srcId="{4F650671-8C15-4B19-91E1-7079B809DDA0}" destId="{5FB50B19-1E38-472D-896A-2636165471B8}" srcOrd="3" destOrd="0" presId="urn:microsoft.com/office/officeart/2018/2/layout/IconCircleList"/>
    <dgm:cxn modelId="{AE07E456-C71D-4FCD-B0DD-5950AD4B5942}" type="presParOf" srcId="{4F650671-8C15-4B19-91E1-7079B809DDA0}" destId="{C289A9A7-99EC-4307-A884-E62D20590DC7}" srcOrd="4" destOrd="0" presId="urn:microsoft.com/office/officeart/2018/2/layout/IconCircleList"/>
    <dgm:cxn modelId="{D48024C6-DE5A-495C-A74C-76BD0ECB5A58}" type="presParOf" srcId="{C289A9A7-99EC-4307-A884-E62D20590DC7}" destId="{4E9050E1-3EF5-4A7C-B457-4658070EFDC8}" srcOrd="0" destOrd="0" presId="urn:microsoft.com/office/officeart/2018/2/layout/IconCircleList"/>
    <dgm:cxn modelId="{154677FC-4BCC-4E06-9217-D082FA8CA539}" type="presParOf" srcId="{C289A9A7-99EC-4307-A884-E62D20590DC7}" destId="{8261CA65-5421-4EAD-BF7C-2BCF0D3B8E61}" srcOrd="1" destOrd="0" presId="urn:microsoft.com/office/officeart/2018/2/layout/IconCircleList"/>
    <dgm:cxn modelId="{20FD7B3E-5FB1-4C79-A153-5984E6FBA34F}" type="presParOf" srcId="{C289A9A7-99EC-4307-A884-E62D20590DC7}" destId="{7A15DCF2-5130-4A5F-A433-F6757ACDA0F0}" srcOrd="2" destOrd="0" presId="urn:microsoft.com/office/officeart/2018/2/layout/IconCircleList"/>
    <dgm:cxn modelId="{2FB73A1F-3A17-4ED8-9BAB-3DEB579E95DC}" type="presParOf" srcId="{C289A9A7-99EC-4307-A884-E62D20590DC7}" destId="{C6C0EDF2-F443-43FE-8B6D-E239E9A0807E}" srcOrd="3" destOrd="0" presId="urn:microsoft.com/office/officeart/2018/2/layout/IconCircleList"/>
    <dgm:cxn modelId="{63546A83-BD11-4172-BE6E-68B5CB061854}" type="presParOf" srcId="{4F650671-8C15-4B19-91E1-7079B809DDA0}" destId="{08B5319A-CF34-4A37-960E-0BA5AED1A565}" srcOrd="5" destOrd="0" presId="urn:microsoft.com/office/officeart/2018/2/layout/IconCircleList"/>
    <dgm:cxn modelId="{7E36C246-1472-4F74-A691-23E9F8BF8874}" type="presParOf" srcId="{4F650671-8C15-4B19-91E1-7079B809DDA0}" destId="{FFAC9670-90FD-4E69-AD17-87045E29FAA0}" srcOrd="6" destOrd="0" presId="urn:microsoft.com/office/officeart/2018/2/layout/IconCircleList"/>
    <dgm:cxn modelId="{6DA24896-26D6-47BB-B90F-4C4C7F2EA29A}" type="presParOf" srcId="{FFAC9670-90FD-4E69-AD17-87045E29FAA0}" destId="{789DBB88-E503-4BFC-8E2B-E106C003FEE7}" srcOrd="0" destOrd="0" presId="urn:microsoft.com/office/officeart/2018/2/layout/IconCircleList"/>
    <dgm:cxn modelId="{8F3C8C74-D2F8-4F6A-8EF8-3C417E78932A}" type="presParOf" srcId="{FFAC9670-90FD-4E69-AD17-87045E29FAA0}" destId="{9E15E4B2-6E1C-4BED-B3B9-9CC1D7EDE7F1}" srcOrd="1" destOrd="0" presId="urn:microsoft.com/office/officeart/2018/2/layout/IconCircleList"/>
    <dgm:cxn modelId="{AF8C7C98-3E6F-4902-AF5F-412587B07359}" type="presParOf" srcId="{FFAC9670-90FD-4E69-AD17-87045E29FAA0}" destId="{C53A3587-6430-4831-9ECE-2140F1A0FB8A}" srcOrd="2" destOrd="0" presId="urn:microsoft.com/office/officeart/2018/2/layout/IconCircleList"/>
    <dgm:cxn modelId="{634F4A5C-011A-4A92-8637-C6AA4F5247C9}" type="presParOf" srcId="{FFAC9670-90FD-4E69-AD17-87045E29FAA0}" destId="{4274A210-C570-4DE5-A186-86DDB5F3E794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1C799C-CF90-47E5-B3DB-208C3C41F4B4}">
      <dsp:nvSpPr>
        <dsp:cNvPr id="0" name=""/>
        <dsp:cNvSpPr/>
      </dsp:nvSpPr>
      <dsp:spPr>
        <a:xfrm rot="16200000">
          <a:off x="2338" y="1178"/>
          <a:ext cx="4348981" cy="4348981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1" kern="1200"/>
            <a:t>Prescriptive</a:t>
          </a:r>
          <a:r>
            <a:rPr lang="en-GB" sz="1900" kern="1200"/>
            <a:t> (Michael Gove): a focus on rules and accuracy, on right/wrong answers and the correction of errors.  Characterised by decontextualized exercises using artificially created examples.</a:t>
          </a:r>
          <a:endParaRPr lang="en-US" sz="1900" kern="1200"/>
        </a:p>
      </dsp:txBody>
      <dsp:txXfrm rot="5400000">
        <a:off x="2338" y="1088423"/>
        <a:ext cx="3587909" cy="2174491"/>
      </dsp:txXfrm>
    </dsp:sp>
    <dsp:sp modelId="{6F042B5B-78C0-415C-B364-FD0F62264450}">
      <dsp:nvSpPr>
        <dsp:cNvPr id="0" name=""/>
        <dsp:cNvSpPr/>
      </dsp:nvSpPr>
      <dsp:spPr>
        <a:xfrm rot="5400000">
          <a:off x="5923130" y="0"/>
          <a:ext cx="4348981" cy="4348981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1" kern="1200"/>
            <a:t>Descriptive</a:t>
          </a:r>
          <a:r>
            <a:rPr lang="en-GB" sz="1900" kern="1200"/>
            <a:t> (Michael Rosen): a focus on language used in real acts of communication, a rich and flexible resource for creating multiple meanings. </a:t>
          </a:r>
          <a:endParaRPr lang="en-US" sz="1900" kern="1200"/>
        </a:p>
      </dsp:txBody>
      <dsp:txXfrm rot="-5400000">
        <a:off x="6684202" y="1087245"/>
        <a:ext cx="3587909" cy="217449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816012-9BA3-4E66-8340-A1A29E91A267}">
      <dsp:nvSpPr>
        <dsp:cNvPr id="0" name=""/>
        <dsp:cNvSpPr/>
      </dsp:nvSpPr>
      <dsp:spPr>
        <a:xfrm>
          <a:off x="63271" y="846309"/>
          <a:ext cx="687799" cy="687799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414DA7-D7BC-4435-9086-9F515CE98465}">
      <dsp:nvSpPr>
        <dsp:cNvPr id="0" name=""/>
        <dsp:cNvSpPr/>
      </dsp:nvSpPr>
      <dsp:spPr>
        <a:xfrm>
          <a:off x="207709" y="990747"/>
          <a:ext cx="398923" cy="39892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6BD35B-0732-499B-8B48-A5EBD1246576}">
      <dsp:nvSpPr>
        <dsp:cNvPr id="0" name=""/>
        <dsp:cNvSpPr/>
      </dsp:nvSpPr>
      <dsp:spPr>
        <a:xfrm>
          <a:off x="898456" y="846309"/>
          <a:ext cx="1621241" cy="6877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/>
            <a:t>Have you chosen </a:t>
          </a:r>
          <a:r>
            <a:rPr lang="en-GB" sz="1100" b="1" kern="1200"/>
            <a:t>words, phrases and language techniques </a:t>
          </a:r>
          <a:r>
            <a:rPr lang="en-GB" sz="1100" kern="1200"/>
            <a:t>that convey the magical and mysterious setting of Circe’s palace? Have you used a range of </a:t>
          </a:r>
          <a:r>
            <a:rPr lang="en-GB" sz="1100" b="1" kern="1200"/>
            <a:t>interesting noun phrases </a:t>
          </a:r>
          <a:r>
            <a:rPr lang="en-GB" sz="1100" kern="1200"/>
            <a:t>to provide </a:t>
          </a:r>
          <a:r>
            <a:rPr lang="en-GB" sz="1100" b="1" kern="1200"/>
            <a:t>vivid detail</a:t>
          </a:r>
          <a:r>
            <a:rPr lang="en-GB" sz="1100" kern="1200"/>
            <a:t>? </a:t>
          </a:r>
          <a:endParaRPr lang="en-US" sz="1100" kern="1200"/>
        </a:p>
      </dsp:txBody>
      <dsp:txXfrm>
        <a:off x="898456" y="846309"/>
        <a:ext cx="1621241" cy="687799"/>
      </dsp:txXfrm>
    </dsp:sp>
    <dsp:sp modelId="{DCBA3BD8-A70B-4E9A-8EC7-6192E067E76F}">
      <dsp:nvSpPr>
        <dsp:cNvPr id="0" name=""/>
        <dsp:cNvSpPr/>
      </dsp:nvSpPr>
      <dsp:spPr>
        <a:xfrm>
          <a:off x="2802187" y="846309"/>
          <a:ext cx="687799" cy="687799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C71813-393A-4C46-B51C-3E3FC555D75B}">
      <dsp:nvSpPr>
        <dsp:cNvPr id="0" name=""/>
        <dsp:cNvSpPr/>
      </dsp:nvSpPr>
      <dsp:spPr>
        <a:xfrm>
          <a:off x="2946624" y="990747"/>
          <a:ext cx="398923" cy="39892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1DFE0C-D81F-4192-A947-C1187C805EF0}">
      <dsp:nvSpPr>
        <dsp:cNvPr id="0" name=""/>
        <dsp:cNvSpPr/>
      </dsp:nvSpPr>
      <dsp:spPr>
        <a:xfrm>
          <a:off x="3637372" y="846309"/>
          <a:ext cx="1621241" cy="6877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/>
            <a:t>Can you include some </a:t>
          </a:r>
          <a:r>
            <a:rPr lang="en-GB" sz="1100" b="1" kern="1200"/>
            <a:t>unusual or powerfully descriptive nouns including abstract nouns (fear, danger, power)</a:t>
          </a:r>
          <a:r>
            <a:rPr lang="en-GB" sz="1100" kern="1200"/>
            <a:t>?</a:t>
          </a:r>
          <a:endParaRPr lang="en-US" sz="1100" kern="1200"/>
        </a:p>
      </dsp:txBody>
      <dsp:txXfrm>
        <a:off x="3637372" y="846309"/>
        <a:ext cx="1621241" cy="687799"/>
      </dsp:txXfrm>
    </dsp:sp>
    <dsp:sp modelId="{4E9050E1-3EF5-4A7C-B457-4658070EFDC8}">
      <dsp:nvSpPr>
        <dsp:cNvPr id="0" name=""/>
        <dsp:cNvSpPr/>
      </dsp:nvSpPr>
      <dsp:spPr>
        <a:xfrm>
          <a:off x="63271" y="2162539"/>
          <a:ext cx="687799" cy="687799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61CA65-5421-4EAD-BF7C-2BCF0D3B8E61}">
      <dsp:nvSpPr>
        <dsp:cNvPr id="0" name=""/>
        <dsp:cNvSpPr/>
      </dsp:nvSpPr>
      <dsp:spPr>
        <a:xfrm>
          <a:off x="207709" y="2306977"/>
          <a:ext cx="398923" cy="39892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C0EDF2-F443-43FE-8B6D-E239E9A0807E}">
      <dsp:nvSpPr>
        <dsp:cNvPr id="0" name=""/>
        <dsp:cNvSpPr/>
      </dsp:nvSpPr>
      <dsp:spPr>
        <a:xfrm>
          <a:off x="898456" y="2162539"/>
          <a:ext cx="1621241" cy="6877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/>
            <a:t>Have you tried to use some </a:t>
          </a:r>
          <a:r>
            <a:rPr lang="en-GB" sz="1100" b="1" kern="1200"/>
            <a:t>adverbial phrases </a:t>
          </a:r>
          <a:r>
            <a:rPr lang="en-GB" sz="1100" kern="1200"/>
            <a:t>for effect? </a:t>
          </a:r>
          <a:r>
            <a:rPr lang="en-GB" sz="1100" b="1" i="1" kern="1200"/>
            <a:t>With a shriek of despair</a:t>
          </a:r>
          <a:r>
            <a:rPr lang="en-GB" sz="1100" i="1" kern="1200"/>
            <a:t>, Odysseus’ men were devoured by the cyclops</a:t>
          </a:r>
          <a:r>
            <a:rPr lang="en-GB" sz="1100" kern="1200"/>
            <a:t>…</a:t>
          </a:r>
          <a:endParaRPr lang="en-US" sz="1100" kern="1200"/>
        </a:p>
      </dsp:txBody>
      <dsp:txXfrm>
        <a:off x="898456" y="2162539"/>
        <a:ext cx="1621241" cy="687799"/>
      </dsp:txXfrm>
    </dsp:sp>
    <dsp:sp modelId="{789DBB88-E503-4BFC-8E2B-E106C003FEE7}">
      <dsp:nvSpPr>
        <dsp:cNvPr id="0" name=""/>
        <dsp:cNvSpPr/>
      </dsp:nvSpPr>
      <dsp:spPr>
        <a:xfrm>
          <a:off x="2802187" y="2162539"/>
          <a:ext cx="687799" cy="687799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15E4B2-6E1C-4BED-B3B9-9CC1D7EDE7F1}">
      <dsp:nvSpPr>
        <dsp:cNvPr id="0" name=""/>
        <dsp:cNvSpPr/>
      </dsp:nvSpPr>
      <dsp:spPr>
        <a:xfrm>
          <a:off x="2946624" y="2306977"/>
          <a:ext cx="398923" cy="39892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74A210-C570-4DE5-A186-86DDB5F3E794}">
      <dsp:nvSpPr>
        <dsp:cNvPr id="0" name=""/>
        <dsp:cNvSpPr/>
      </dsp:nvSpPr>
      <dsp:spPr>
        <a:xfrm>
          <a:off x="3637372" y="2162539"/>
          <a:ext cx="1621241" cy="6877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/>
            <a:t>Have you used </a:t>
          </a:r>
          <a:r>
            <a:rPr lang="en-GB" sz="1100" b="1" kern="1200"/>
            <a:t>prepositions and prepositional phrases </a:t>
          </a:r>
          <a:r>
            <a:rPr lang="en-GB" sz="1100" kern="1200"/>
            <a:t>to add </a:t>
          </a:r>
          <a:r>
            <a:rPr lang="en-GB" sz="1100" b="1" kern="1200"/>
            <a:t>evoke setting</a:t>
          </a:r>
          <a:r>
            <a:rPr lang="en-GB" sz="1100" kern="1200"/>
            <a:t>?</a:t>
          </a:r>
          <a:endParaRPr lang="en-US" sz="1100" kern="1200"/>
        </a:p>
      </dsp:txBody>
      <dsp:txXfrm>
        <a:off x="3637372" y="2162539"/>
        <a:ext cx="1621241" cy="6877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A6C5F1-E675-48E8-8B34-B6C61A71DCEE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398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587572-B292-43E9-8D86-F32610172D83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94991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587572-B292-43E9-8D86-F32610172D83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64676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Year 7 term one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B6A379-95DA-4C8D-A3CB-BFA1F287D504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86626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Focus on effect – paired writing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B6A379-95DA-4C8D-A3CB-BFA1F287D504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65355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Point out how the LEAD principles are used.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587572-B292-43E9-8D86-F32610172D83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09896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587572-B292-43E9-8D86-F32610172D83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82450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Paired writing – justifying their choices also activates metacognitive and metalinguistic talk.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587572-B292-43E9-8D86-F32610172D83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72729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Year 7 term two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0A3C5-94AC-4D90-97E3-3E81E649595E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51808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Example one: His armour gleamed: so tough, so well-crafted that other venerated the war miracle.</a:t>
            </a:r>
          </a:p>
          <a:p>
            <a:endParaRPr lang="en-GB" dirty="0"/>
          </a:p>
          <a:p>
            <a:r>
              <a:rPr lang="en-GB" dirty="0"/>
              <a:t>Example two: When the clock </a:t>
            </a:r>
            <a:r>
              <a:rPr lang="en-GB" dirty="0" err="1"/>
              <a:t>striked</a:t>
            </a:r>
            <a:r>
              <a:rPr lang="en-GB" dirty="0"/>
              <a:t> a foe emerges from its cave with confidence: head high, eyes focused, mouth grinning. This destruction leader, a one in a billion species,…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587572-B292-43E9-8D86-F32610172D83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29121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Like in the year 7 romantics unit, instead of analysing poetry, they are using LEAD principles to explore the effect.</a:t>
            </a:r>
          </a:p>
          <a:p>
            <a:endParaRPr lang="en-GB" dirty="0"/>
          </a:p>
          <a:p>
            <a:r>
              <a:rPr lang="en-GB" dirty="0"/>
              <a:t>Year 8 term three Could also evoke anger at the authorities/futility of war. How would these sentences differ?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893B4E-2BEB-4B02-A6B3-8B9489BAE2F5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12491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74FECC-01D4-40AE-A387-9252ACBCB6E4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15363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Year 8 term three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9C1697-065D-4482-9773-64B0A174A9A8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20844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Year 8 term three</a:t>
            </a:r>
          </a:p>
          <a:p>
            <a:r>
              <a:rPr lang="en-GB" dirty="0"/>
              <a:t>Metalinguistic talk. Instead of annotating, students discuss the effects of these choices by Levi.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8396B7-BA86-486F-817C-C91DB084667F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73004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Year 8 term three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587572-B292-43E9-8D86-F32610172D83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21331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Year 8 term three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6B06D7-F633-4D61-934D-604BD9BBB5BB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04136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Year 8 term three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587572-B292-43E9-8D86-F32610172D83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83367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Year 8 term three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587572-B292-43E9-8D86-F32610172D83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04575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Year 8 term three</a:t>
            </a:r>
          </a:p>
          <a:p>
            <a:r>
              <a:rPr lang="en-GB" dirty="0"/>
              <a:t>Students use this lesson to plan their dystopian aesthetic, evoking a setting and introducing at least one character.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9ED012-8C57-4531-A465-0E129ED0104E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643175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Year 8 term three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18FF3A-BCE0-49D3-B08A-DA37DD8354BC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319798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How is this built on at KS4?</a:t>
            </a:r>
          </a:p>
          <a:p>
            <a:endParaRPr lang="en-GB" dirty="0"/>
          </a:p>
          <a:p>
            <a:r>
              <a:rPr lang="en-GB" dirty="0"/>
              <a:t>Example one: The wolf’s dense fur woven together in an intricate dance swayed in rhythm to its beating heart.</a:t>
            </a:r>
          </a:p>
          <a:p>
            <a:r>
              <a:rPr lang="en-GB" dirty="0"/>
              <a:t>Example two: In an age dissimilar from now, silence meant danger and yet silence cascaded down the shallow trees, infecting the only life </a:t>
            </a:r>
            <a:r>
              <a:rPr lang="en-GB"/>
              <a:t>it could seek.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587572-B292-43E9-8D86-F32610172D83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81037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587572-B292-43E9-8D86-F32610172D83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9832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Natalie Wexler blog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DA6FB-E2EE-4E66-A666-E862C16F595B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24269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DA6FB-E2EE-4E66-A666-E862C16F595B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25212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587572-B292-43E9-8D86-F32610172D83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31156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587572-B292-43E9-8D86-F32610172D83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31003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587572-B292-43E9-8D86-F32610172D83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16621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587572-B292-43E9-8D86-F32610172D83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19502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HHowell@Blue-Coat.org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2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genius.com/8764098/Ray-bradbury-the-pedestrian/Mr-leonard-mead-most-dearly-loved-to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genius.com/3264350/Ray-bradbury-the-pedestrian/It-was-not-unequal-to-walking-through-a-graveyard" TargetMode="External"/><Relationship Id="rId4" Type="http://schemas.openxmlformats.org/officeDocument/2006/relationships/hyperlink" Target="https://genius.com/18072445/Ray-bradbury-the-pedestrian/Smoke-of-a-cigar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26.png"/><Relationship Id="rId4" Type="http://schemas.microsoft.com/office/2007/relationships/hdphoto" Target="../media/hdphoto3.wdp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nataliewexler.substack.com/p/want-kids-to-be-better-readers-and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ingfrommymistakesenglish.blogspot.com/2022/09/poetry-thanks-for-annotations.html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earningspy.co.uk/english-gcse/thinking-like-a-writer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29383</TotalTime>
  <Words>5376</Words>
  <Application>Microsoft Office PowerPoint</Application>
  <PresentationFormat>Widescreen</PresentationFormat>
  <Paragraphs>758</Paragraphs>
  <Slides>31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Arial</vt:lpstr>
      <vt:lpstr>Calibri</vt:lpstr>
      <vt:lpstr>Calibri Light</vt:lpstr>
      <vt:lpstr>Century Gothic</vt:lpstr>
      <vt:lpstr>Curlz MT</vt:lpstr>
      <vt:lpstr>Roboto</vt:lpstr>
      <vt:lpstr>Verdana</vt:lpstr>
      <vt:lpstr>Wingdings</vt:lpstr>
      <vt:lpstr>Office Theme</vt:lpstr>
      <vt:lpstr>PowerPoint Presentation</vt:lpstr>
      <vt:lpstr>Two views of grammar</vt:lpstr>
      <vt:lpstr>PowerPoint Presentation</vt:lpstr>
      <vt:lpstr>PowerPoint Presentation</vt:lpstr>
      <vt:lpstr>PowerPoint Presentation</vt:lpstr>
      <vt:lpstr>PowerPoint Presentation</vt:lpstr>
      <vt:lpstr>Grammar: a threshold concept</vt:lpstr>
      <vt:lpstr>Grammar for Writing (Lines and Myhill, Exeter University)</vt:lpstr>
      <vt:lpstr>LEAD Principles</vt:lpstr>
      <vt:lpstr>Metalinguistic Talk: exploring how language is used</vt:lpstr>
      <vt:lpstr>The Problem with Definitions</vt:lpstr>
      <vt:lpstr>How do we sequence grammar across the curriculum for progression?</vt:lpstr>
      <vt:lpstr>How do we sequence grammar across the curriculum for progression?</vt:lpstr>
      <vt:lpstr>Noun Phrase Generator: evoking fear</vt:lpstr>
      <vt:lpstr>Noun Phrase Generator: evoking sympathy</vt:lpstr>
      <vt:lpstr>Noticing Details in a Text </vt:lpstr>
      <vt:lpstr>Noticing Details in a Text  </vt:lpstr>
      <vt:lpstr>Crafting Descriptions Success Criteria</vt:lpstr>
      <vt:lpstr>PowerPoint Presentation</vt:lpstr>
      <vt:lpstr>Year 7 Grammar for Writing</vt:lpstr>
      <vt:lpstr>PowerPoint Presentation</vt:lpstr>
      <vt:lpstr>Rally Coach: Crafting War Descriptions Success Criteria</vt:lpstr>
      <vt:lpstr>PowerPoint Presentation</vt:lpstr>
      <vt:lpstr>PowerPoint Presentation</vt:lpstr>
      <vt:lpstr>v</vt:lpstr>
      <vt:lpstr>Headlight</vt:lpstr>
      <vt:lpstr>PowerPoint Presentation</vt:lpstr>
      <vt:lpstr>PowerPoint Presentation</vt:lpstr>
      <vt:lpstr>Mood as a centripetal force</vt:lpstr>
      <vt:lpstr>Year 10 Grammar for Writing</vt:lpstr>
      <vt:lpstr>Grammar for Writing across the Curriculum: summing up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 A. Smith</dc:creator>
  <cp:lastModifiedBy>Helen Howell</cp:lastModifiedBy>
  <cp:revision>14</cp:revision>
  <cp:lastPrinted>2022-03-22T16:47:50Z</cp:lastPrinted>
  <dcterms:created xsi:type="dcterms:W3CDTF">2021-10-30T14:29:10Z</dcterms:created>
  <dcterms:modified xsi:type="dcterms:W3CDTF">2023-03-18T16:03:25Z</dcterms:modified>
</cp:coreProperties>
</file>