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99" r:id="rId4"/>
    <p:sldId id="300" r:id="rId5"/>
    <p:sldId id="259" r:id="rId6"/>
    <p:sldId id="30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208E62-7B0F-481D-B445-A30621A9546C}" v="1" dt="2021-11-07T11:03:58.1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 Howell" userId="e2147ebbe9dd9a14" providerId="LiveId" clId="{21208E62-7B0F-481D-B445-A30621A9546C}"/>
    <pc:docChg chg="custSel modSld">
      <pc:chgData name="Helen Howell" userId="e2147ebbe9dd9a14" providerId="LiveId" clId="{21208E62-7B0F-481D-B445-A30621A9546C}" dt="2021-11-07T11:03:58.125" v="1" actId="478"/>
      <pc:docMkLst>
        <pc:docMk/>
      </pc:docMkLst>
      <pc:sldChg chg="delSp mod delAnim">
        <pc:chgData name="Helen Howell" userId="e2147ebbe9dd9a14" providerId="LiveId" clId="{21208E62-7B0F-481D-B445-A30621A9546C}" dt="2021-11-07T11:03:45.949" v="0" actId="478"/>
        <pc:sldMkLst>
          <pc:docMk/>
          <pc:sldMk cId="3245057449" sldId="256"/>
        </pc:sldMkLst>
        <pc:picChg chg="del">
          <ac:chgData name="Helen Howell" userId="e2147ebbe9dd9a14" providerId="LiveId" clId="{21208E62-7B0F-481D-B445-A30621A9546C}" dt="2021-11-07T11:03:45.949" v="0" actId="478"/>
          <ac:picMkLst>
            <pc:docMk/>
            <pc:sldMk cId="3245057449" sldId="256"/>
            <ac:picMk id="4" creationId="{12043FA8-04E2-4093-8022-E1C7471C5AC2}"/>
          </ac:picMkLst>
        </pc:picChg>
      </pc:sldChg>
      <pc:sldChg chg="delSp">
        <pc:chgData name="Helen Howell" userId="e2147ebbe9dd9a14" providerId="LiveId" clId="{21208E62-7B0F-481D-B445-A30621A9546C}" dt="2021-11-07T11:03:58.125" v="1" actId="478"/>
        <pc:sldMkLst>
          <pc:docMk/>
          <pc:sldMk cId="3330434356" sldId="259"/>
        </pc:sldMkLst>
        <pc:picChg chg="del">
          <ac:chgData name="Helen Howell" userId="e2147ebbe9dd9a14" providerId="LiveId" clId="{21208E62-7B0F-481D-B445-A30621A9546C}" dt="2021-11-07T11:03:58.125" v="1" actId="478"/>
          <ac:picMkLst>
            <pc:docMk/>
            <pc:sldMk cId="3330434356" sldId="259"/>
            <ac:picMk id="1026" creationId="{00000000-0000-0000-0000-000000000000}"/>
          </ac:picMkLst>
        </pc:picChg>
      </pc:sldChg>
    </pc:docChg>
  </pc:docChgLst>
  <pc:docChgLst>
    <pc:chgData name="Helen Howell" userId="e2147ebbe9dd9a14" providerId="LiveId" clId="{DAE3474F-C683-4533-92C6-2C27A075F666}"/>
    <pc:docChg chg="undo custSel addSld delSld modSld">
      <pc:chgData name="Helen Howell" userId="e2147ebbe9dd9a14" providerId="LiveId" clId="{DAE3474F-C683-4533-92C6-2C27A075F666}" dt="2021-04-24T10:57:26.097" v="3520" actId="14100"/>
      <pc:docMkLst>
        <pc:docMk/>
      </pc:docMkLst>
      <pc:sldChg chg="addSp modSp new mod modAnim">
        <pc:chgData name="Helen Howell" userId="e2147ebbe9dd9a14" providerId="LiveId" clId="{DAE3474F-C683-4533-92C6-2C27A075F666}" dt="2021-04-19T19:02:30.437" v="715"/>
        <pc:sldMkLst>
          <pc:docMk/>
          <pc:sldMk cId="1383293851" sldId="257"/>
        </pc:sldMkLst>
        <pc:spChg chg="mod">
          <ac:chgData name="Helen Howell" userId="e2147ebbe9dd9a14" providerId="LiveId" clId="{DAE3474F-C683-4533-92C6-2C27A075F666}" dt="2021-04-19T18:56:27.936" v="19" actId="20577"/>
          <ac:spMkLst>
            <pc:docMk/>
            <pc:sldMk cId="1383293851" sldId="257"/>
            <ac:spMk id="2" creationId="{4C9361CA-BF2A-43EC-B302-DC3006F72AB4}"/>
          </ac:spMkLst>
        </pc:spChg>
        <pc:spChg chg="mod">
          <ac:chgData name="Helen Howell" userId="e2147ebbe9dd9a14" providerId="LiveId" clId="{DAE3474F-C683-4533-92C6-2C27A075F666}" dt="2021-04-19T18:59:37.069" v="320" actId="20577"/>
          <ac:spMkLst>
            <pc:docMk/>
            <pc:sldMk cId="1383293851" sldId="257"/>
            <ac:spMk id="3" creationId="{8C0B33B3-681A-48C1-98A2-D944E8769CAF}"/>
          </ac:spMkLst>
        </pc:spChg>
        <pc:spChg chg="add mod">
          <ac:chgData name="Helen Howell" userId="e2147ebbe9dd9a14" providerId="LiveId" clId="{DAE3474F-C683-4533-92C6-2C27A075F666}" dt="2021-04-19T19:02:26.112" v="714" actId="1076"/>
          <ac:spMkLst>
            <pc:docMk/>
            <pc:sldMk cId="1383293851" sldId="257"/>
            <ac:spMk id="4" creationId="{8BB064A7-DC5F-44BB-9CFE-B80B9AEB18C5}"/>
          </ac:spMkLst>
        </pc:spChg>
      </pc:sldChg>
      <pc:sldChg chg="new del">
        <pc:chgData name="Helen Howell" userId="e2147ebbe9dd9a14" providerId="LiveId" clId="{DAE3474F-C683-4533-92C6-2C27A075F666}" dt="2021-04-19T19:02:42.499" v="717" actId="680"/>
        <pc:sldMkLst>
          <pc:docMk/>
          <pc:sldMk cId="1194204242" sldId="258"/>
        </pc:sldMkLst>
      </pc:sldChg>
      <pc:sldChg chg="delSp modSp add mod">
        <pc:chgData name="Helen Howell" userId="e2147ebbe9dd9a14" providerId="LiveId" clId="{DAE3474F-C683-4533-92C6-2C27A075F666}" dt="2021-04-19T19:16:29.762" v="1674" actId="478"/>
        <pc:sldMkLst>
          <pc:docMk/>
          <pc:sldMk cId="3330434356" sldId="259"/>
        </pc:sldMkLst>
        <pc:spChg chg="mod">
          <ac:chgData name="Helen Howell" userId="e2147ebbe9dd9a14" providerId="LiveId" clId="{DAE3474F-C683-4533-92C6-2C27A075F666}" dt="2021-04-19T19:16:22.582" v="1671" actId="1076"/>
          <ac:spMkLst>
            <pc:docMk/>
            <pc:sldMk cId="3330434356" sldId="259"/>
            <ac:spMk id="2" creationId="{00000000-0000-0000-0000-000000000000}"/>
          </ac:spMkLst>
        </pc:spChg>
        <pc:spChg chg="mod">
          <ac:chgData name="Helen Howell" userId="e2147ebbe9dd9a14" providerId="LiveId" clId="{DAE3474F-C683-4533-92C6-2C27A075F666}" dt="2021-04-19T19:15:54.310" v="1607" actId="1076"/>
          <ac:spMkLst>
            <pc:docMk/>
            <pc:sldMk cId="3330434356" sldId="259"/>
            <ac:spMk id="3" creationId="{00000000-0000-0000-0000-000000000000}"/>
          </ac:spMkLst>
        </pc:spChg>
        <pc:spChg chg="del">
          <ac:chgData name="Helen Howell" userId="e2147ebbe9dd9a14" providerId="LiveId" clId="{DAE3474F-C683-4533-92C6-2C27A075F666}" dt="2021-04-19T19:16:24.610" v="1672" actId="478"/>
          <ac:spMkLst>
            <pc:docMk/>
            <pc:sldMk cId="3330434356" sldId="259"/>
            <ac:spMk id="4" creationId="{00000000-0000-0000-0000-000000000000}"/>
          </ac:spMkLst>
        </pc:spChg>
        <pc:spChg chg="del">
          <ac:chgData name="Helen Howell" userId="e2147ebbe9dd9a14" providerId="LiveId" clId="{DAE3474F-C683-4533-92C6-2C27A075F666}" dt="2021-04-19T19:15:11.347" v="1471" actId="478"/>
          <ac:spMkLst>
            <pc:docMk/>
            <pc:sldMk cId="3330434356" sldId="259"/>
            <ac:spMk id="6" creationId="{00000000-0000-0000-0000-000000000000}"/>
          </ac:spMkLst>
        </pc:spChg>
        <pc:spChg chg="del mod">
          <ac:chgData name="Helen Howell" userId="e2147ebbe9dd9a14" providerId="LiveId" clId="{DAE3474F-C683-4533-92C6-2C27A075F666}" dt="2021-04-19T19:16:29.762" v="1674" actId="478"/>
          <ac:spMkLst>
            <pc:docMk/>
            <pc:sldMk cId="3330434356" sldId="259"/>
            <ac:spMk id="7" creationId="{00000000-0000-0000-0000-000000000000}"/>
          </ac:spMkLst>
        </pc:spChg>
        <pc:picChg chg="del">
          <ac:chgData name="Helen Howell" userId="e2147ebbe9dd9a14" providerId="LiveId" clId="{DAE3474F-C683-4533-92C6-2C27A075F666}" dt="2021-04-19T19:15:05.050" v="1470" actId="478"/>
          <ac:picMkLst>
            <pc:docMk/>
            <pc:sldMk cId="3330434356" sldId="259"/>
            <ac:picMk id="8" creationId="{00000000-0000-0000-0000-000000000000}"/>
          </ac:picMkLst>
        </pc:picChg>
        <pc:picChg chg="mod">
          <ac:chgData name="Helen Howell" userId="e2147ebbe9dd9a14" providerId="LiveId" clId="{DAE3474F-C683-4533-92C6-2C27A075F666}" dt="2021-04-19T19:16:28.274" v="1673" actId="1076"/>
          <ac:picMkLst>
            <pc:docMk/>
            <pc:sldMk cId="3330434356" sldId="259"/>
            <ac:picMk id="1026" creationId="{00000000-0000-0000-0000-000000000000}"/>
          </ac:picMkLst>
        </pc:picChg>
      </pc:sldChg>
      <pc:sldChg chg="modSp add mod modAnim">
        <pc:chgData name="Helen Howell" userId="e2147ebbe9dd9a14" providerId="LiveId" clId="{DAE3474F-C683-4533-92C6-2C27A075F666}" dt="2021-04-19T19:14:38.301" v="1467" actId="20577"/>
        <pc:sldMkLst>
          <pc:docMk/>
          <pc:sldMk cId="706143162" sldId="299"/>
        </pc:sldMkLst>
        <pc:spChg chg="mod">
          <ac:chgData name="Helen Howell" userId="e2147ebbe9dd9a14" providerId="LiveId" clId="{DAE3474F-C683-4533-92C6-2C27A075F666}" dt="2021-04-19T19:04:19.467" v="811" actId="20577"/>
          <ac:spMkLst>
            <pc:docMk/>
            <pc:sldMk cId="706143162" sldId="299"/>
            <ac:spMk id="2" creationId="{F3ED0195-4C3D-45FB-B2C9-56FD666F042D}"/>
          </ac:spMkLst>
        </pc:spChg>
        <pc:spChg chg="mod">
          <ac:chgData name="Helen Howell" userId="e2147ebbe9dd9a14" providerId="LiveId" clId="{DAE3474F-C683-4533-92C6-2C27A075F666}" dt="2021-04-19T19:14:38.301" v="1467" actId="20577"/>
          <ac:spMkLst>
            <pc:docMk/>
            <pc:sldMk cId="706143162" sldId="299"/>
            <ac:spMk id="3" creationId="{2790FC9A-1D14-4A21-B07A-7F6261278EBE}"/>
          </ac:spMkLst>
        </pc:spChg>
      </pc:sldChg>
      <pc:sldChg chg="modSp new mod">
        <pc:chgData name="Helen Howell" userId="e2147ebbe9dd9a14" providerId="LiveId" clId="{DAE3474F-C683-4533-92C6-2C27A075F666}" dt="2021-04-19T19:20:45.528" v="2547" actId="20577"/>
        <pc:sldMkLst>
          <pc:docMk/>
          <pc:sldMk cId="294332670" sldId="300"/>
        </pc:sldMkLst>
        <pc:spChg chg="mod">
          <ac:chgData name="Helen Howell" userId="e2147ebbe9dd9a14" providerId="LiveId" clId="{DAE3474F-C683-4533-92C6-2C27A075F666}" dt="2021-04-19T19:16:43.427" v="1706" actId="20577"/>
          <ac:spMkLst>
            <pc:docMk/>
            <pc:sldMk cId="294332670" sldId="300"/>
            <ac:spMk id="2" creationId="{EED1AADC-078F-4692-9CC5-8C2051CF4DA6}"/>
          </ac:spMkLst>
        </pc:spChg>
        <pc:spChg chg="mod">
          <ac:chgData name="Helen Howell" userId="e2147ebbe9dd9a14" providerId="LiveId" clId="{DAE3474F-C683-4533-92C6-2C27A075F666}" dt="2021-04-19T19:20:45.528" v="2547" actId="20577"/>
          <ac:spMkLst>
            <pc:docMk/>
            <pc:sldMk cId="294332670" sldId="300"/>
            <ac:spMk id="3" creationId="{FC753DC1-BADA-4360-AC99-88282D07D1E2}"/>
          </ac:spMkLst>
        </pc:spChg>
      </pc:sldChg>
      <pc:sldChg chg="modSp new mod">
        <pc:chgData name="Helen Howell" userId="e2147ebbe9dd9a14" providerId="LiveId" clId="{DAE3474F-C683-4533-92C6-2C27A075F666}" dt="2021-04-24T10:57:26.097" v="3520" actId="14100"/>
        <pc:sldMkLst>
          <pc:docMk/>
          <pc:sldMk cId="1439227457" sldId="301"/>
        </pc:sldMkLst>
        <pc:spChg chg="mod">
          <ac:chgData name="Helen Howell" userId="e2147ebbe9dd9a14" providerId="LiveId" clId="{DAE3474F-C683-4533-92C6-2C27A075F666}" dt="2021-04-24T10:52:26.088" v="2566" actId="20577"/>
          <ac:spMkLst>
            <pc:docMk/>
            <pc:sldMk cId="1439227457" sldId="301"/>
            <ac:spMk id="2" creationId="{FFCC784A-43C2-47B4-B65A-CD105FF0FE4B}"/>
          </ac:spMkLst>
        </pc:spChg>
        <pc:spChg chg="mod">
          <ac:chgData name="Helen Howell" userId="e2147ebbe9dd9a14" providerId="LiveId" clId="{DAE3474F-C683-4533-92C6-2C27A075F666}" dt="2021-04-24T10:57:26.097" v="3520" actId="14100"/>
          <ac:spMkLst>
            <pc:docMk/>
            <pc:sldMk cId="1439227457" sldId="301"/>
            <ac:spMk id="3" creationId="{0C10FFDC-815D-4782-AB26-0D53BFD0B1D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DA0AF2-00F6-4645-853D-75CCCB1D9107}" type="datetimeFigureOut">
              <a:rPr lang="en-GB" smtClean="0"/>
              <a:t>07/11/2021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441FBA-34B4-4948-A828-803D6F29B6B3}" type="slidenum">
              <a:rPr lang="en-GB" smtClean="0"/>
              <a:t>‹#›</a:t>
            </a:fld>
            <a:endParaRPr lang="en-GB"/>
          </a:p>
        </p:txBody>
      </p:sp>
    </p:spTree>
    <p:extLst>
      <p:ext uri="{BB962C8B-B14F-4D97-AF65-F5344CB8AC3E}">
        <p14:creationId xmlns:p14="http://schemas.microsoft.com/office/powerpoint/2010/main" val="1803496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Take feedback from students before talking to them about the morphology of the word revision: this is designed to challenge their misconceptions about revision as a high-stakes and exam-focused activity. By breaking the word down as shown above (morphology), this helps build word consciousness as students begin to recognise familiar prefixes and roots in new vocabulary.</a:t>
            </a:r>
          </a:p>
          <a:p>
            <a:r>
              <a:rPr lang="en-GB" dirty="0"/>
              <a:t>This slide is based on best practice in vocabulary teaching according to Beck: start with a student-friendly definition and then explore the origin of the word (our brains privilege stories so this makes the meaning more memorable). Next, show examples of the word in use in lots of different contexts so that students develop a broad and flexible understanding. Finally, comprehension questions that allow students immediate practice with the target word.</a:t>
            </a:r>
          </a:p>
        </p:txBody>
      </p:sp>
      <p:sp>
        <p:nvSpPr>
          <p:cNvPr id="4" name="Slide Number Placeholder 3"/>
          <p:cNvSpPr>
            <a:spLocks noGrp="1"/>
          </p:cNvSpPr>
          <p:nvPr>
            <p:ph type="sldNum" sz="quarter" idx="5"/>
          </p:nvPr>
        </p:nvSpPr>
        <p:spPr/>
        <p:txBody>
          <a:bodyPr/>
          <a:lstStyle/>
          <a:p>
            <a:fld id="{93587580-BAAC-49E0-A026-6B980AA92D6D}" type="slidenum">
              <a:rPr lang="en-GB" smtClean="0"/>
              <a:t>3</a:t>
            </a:fld>
            <a:endParaRPr lang="en-GB"/>
          </a:p>
        </p:txBody>
      </p:sp>
    </p:spTree>
    <p:extLst>
      <p:ext uri="{BB962C8B-B14F-4D97-AF65-F5344CB8AC3E}">
        <p14:creationId xmlns:p14="http://schemas.microsoft.com/office/powerpoint/2010/main" val="5365436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Get students to</a:t>
            </a:r>
            <a:r>
              <a:rPr lang="en-GB" baseline="0" dirty="0"/>
              <a:t> model rally robin</a:t>
            </a:r>
            <a:endParaRPr lang="en-GB" dirty="0"/>
          </a:p>
        </p:txBody>
      </p:sp>
      <p:sp>
        <p:nvSpPr>
          <p:cNvPr id="4" name="Slide Number Placeholder 3"/>
          <p:cNvSpPr>
            <a:spLocks noGrp="1"/>
          </p:cNvSpPr>
          <p:nvPr>
            <p:ph type="sldNum" sz="quarter" idx="10"/>
          </p:nvPr>
        </p:nvSpPr>
        <p:spPr/>
        <p:txBody>
          <a:bodyPr/>
          <a:lstStyle/>
          <a:p>
            <a:fld id="{3C62985B-4433-4125-8A4D-22C3C1044986}" type="slidenum">
              <a:rPr lang="en-GB" smtClean="0"/>
              <a:t>5</a:t>
            </a:fld>
            <a:endParaRPr lang="en-GB"/>
          </a:p>
        </p:txBody>
      </p:sp>
    </p:spTree>
    <p:extLst>
      <p:ext uri="{BB962C8B-B14F-4D97-AF65-F5344CB8AC3E}">
        <p14:creationId xmlns:p14="http://schemas.microsoft.com/office/powerpoint/2010/main" val="39584300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21818-E75A-458F-AC5B-0E9A2C76B835}"/>
              </a:ext>
            </a:extLst>
          </p:cNvPr>
          <p:cNvSpPr>
            <a:spLocks noGrp="1"/>
          </p:cNvSpPr>
          <p:nvPr>
            <p:ph type="ctrTitle"/>
          </p:nvPr>
        </p:nvSpPr>
        <p:spPr>
          <a:xfrm>
            <a:off x="448056" y="448056"/>
            <a:ext cx="11292840" cy="3401568"/>
          </a:xfrm>
        </p:spPr>
        <p:txBody>
          <a:bodyPr anchor="b">
            <a:normAutofit/>
          </a:bodyPr>
          <a:lstStyle>
            <a:lvl1pPr algn="l">
              <a:defRPr sz="6400">
                <a:solidFill>
                  <a:schemeClr val="tx2"/>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C6EE64DE-978B-4F95-BB3C-D027D8008748}"/>
              </a:ext>
            </a:extLst>
          </p:cNvPr>
          <p:cNvSpPr>
            <a:spLocks noGrp="1"/>
          </p:cNvSpPr>
          <p:nvPr>
            <p:ph type="subTitle" idx="1"/>
          </p:nvPr>
        </p:nvSpPr>
        <p:spPr>
          <a:xfrm>
            <a:off x="448056" y="4471416"/>
            <a:ext cx="11292840" cy="1481328"/>
          </a:xfrm>
        </p:spPr>
        <p:txBody>
          <a:bodyPr/>
          <a:lstStyle>
            <a:lvl1pPr marL="0" indent="0" algn="l">
              <a:lnSpc>
                <a:spcPct val="120000"/>
              </a:lnSpc>
              <a:buNone/>
              <a:defRPr sz="2400">
                <a:solidFill>
                  <a:schemeClr val="tx2">
                    <a:alpha val="5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cxnSp>
        <p:nvCxnSpPr>
          <p:cNvPr id="8" name="Straight Connector 7">
            <a:extLst>
              <a:ext uri="{FF2B5EF4-FFF2-40B4-BE49-F238E27FC236}">
                <a16:creationId xmlns:a16="http://schemas.microsoft.com/office/drawing/2014/main" id="{C66CC717-08C5-4F3E-B8AA-BA93C8755982}"/>
              </a:ext>
            </a:extLst>
          </p:cNvPr>
          <p:cNvCxnSpPr>
            <a:cxnSpLocks/>
          </p:cNvCxnSpPr>
          <p:nvPr/>
        </p:nvCxnSpPr>
        <p:spPr>
          <a:xfrm>
            <a:off x="449400" y="4122000"/>
            <a:ext cx="11293200" cy="0"/>
          </a:xfrm>
          <a:prstGeom prst="line">
            <a:avLst/>
          </a:prstGeom>
          <a:ln w="6350">
            <a:solidFill>
              <a:schemeClr val="tx2"/>
            </a:solidFill>
          </a:ln>
        </p:spPr>
        <p:style>
          <a:lnRef idx="1">
            <a:schemeClr val="accent1"/>
          </a:lnRef>
          <a:fillRef idx="0">
            <a:schemeClr val="accent1"/>
          </a:fillRef>
          <a:effectRef idx="0">
            <a:schemeClr val="accent1"/>
          </a:effectRef>
          <a:fontRef idx="minor">
            <a:schemeClr val="tx1"/>
          </a:fontRef>
        </p:style>
      </p:cxnSp>
      <p:sp>
        <p:nvSpPr>
          <p:cNvPr id="9" name="Footer Placeholder 4">
            <a:extLst>
              <a:ext uri="{FF2B5EF4-FFF2-40B4-BE49-F238E27FC236}">
                <a16:creationId xmlns:a16="http://schemas.microsoft.com/office/drawing/2014/main" id="{896B5700-AA45-4E20-8BE5-27620411303F}"/>
              </a:ext>
            </a:extLst>
          </p:cNvPr>
          <p:cNvSpPr>
            <a:spLocks noGrp="1"/>
          </p:cNvSpPr>
          <p:nvPr>
            <p:ph type="ftr" sz="quarter" idx="3"/>
          </p:nvPr>
        </p:nvSpPr>
        <p:spPr>
          <a:xfrm>
            <a:off x="4370832" y="6153912"/>
            <a:ext cx="5397056" cy="502920"/>
          </a:xfrm>
          <a:prstGeom prst="rect">
            <a:avLst/>
          </a:prstGeom>
        </p:spPr>
        <p:txBody>
          <a:bodyPr vert="horz" lIns="0" tIns="0" rIns="91440" bIns="0" rtlCol="0" anchor="ctr"/>
          <a:lstStyle>
            <a:lvl1pPr algn="l">
              <a:defRPr sz="900" cap="all" spc="200" baseline="0">
                <a:solidFill>
                  <a:schemeClr val="tx2">
                    <a:alpha val="55000"/>
                  </a:schemeClr>
                </a:solidFill>
              </a:defRPr>
            </a:lvl1pPr>
          </a:lstStyle>
          <a:p>
            <a:r>
              <a:rPr lang="en-US" spc="200" dirty="0"/>
              <a:t>Sample Footer Text</a:t>
            </a:r>
          </a:p>
        </p:txBody>
      </p:sp>
      <p:sp>
        <p:nvSpPr>
          <p:cNvPr id="10" name="Slide Number Placeholder 5">
            <a:extLst>
              <a:ext uri="{FF2B5EF4-FFF2-40B4-BE49-F238E27FC236}">
                <a16:creationId xmlns:a16="http://schemas.microsoft.com/office/drawing/2014/main" id="{7C5B7199-CC00-4D38-8B48-F8A539112985}"/>
              </a:ext>
            </a:extLst>
          </p:cNvPr>
          <p:cNvSpPr>
            <a:spLocks noGrp="1"/>
          </p:cNvSpPr>
          <p:nvPr>
            <p:ph type="sldNum" sz="quarter" idx="4"/>
          </p:nvPr>
        </p:nvSpPr>
        <p:spPr>
          <a:xfrm>
            <a:off x="10238232" y="6153912"/>
            <a:ext cx="1510856" cy="502920"/>
          </a:xfrm>
          <a:prstGeom prst="rect">
            <a:avLst/>
          </a:prstGeom>
        </p:spPr>
        <p:txBody>
          <a:bodyPr vert="horz" lIns="0" tIns="0" rIns="0" bIns="0" rtlCol="0" anchor="ctr"/>
          <a:lstStyle>
            <a:lvl1pPr algn="r">
              <a:defRPr sz="900">
                <a:solidFill>
                  <a:schemeClr val="tx2">
                    <a:alpha val="55000"/>
                  </a:schemeClr>
                </a:solidFill>
              </a:defRPr>
            </a:lvl1pPr>
          </a:lstStyle>
          <a:p>
            <a:fld id="{0D309695-DEC3-40DA-9DF5-330280C9D0E8}" type="slidenum">
              <a:rPr lang="en-US" smtClean="0"/>
              <a:pPr/>
              <a:t>‹#›</a:t>
            </a:fld>
            <a:endParaRPr lang="en-US" dirty="0"/>
          </a:p>
        </p:txBody>
      </p:sp>
      <p:sp>
        <p:nvSpPr>
          <p:cNvPr id="11" name="Date Placeholder 3">
            <a:extLst>
              <a:ext uri="{FF2B5EF4-FFF2-40B4-BE49-F238E27FC236}">
                <a16:creationId xmlns:a16="http://schemas.microsoft.com/office/drawing/2014/main" id="{16BC76EC-3453-4CE0-A71D-BD21940757B4}"/>
              </a:ext>
            </a:extLst>
          </p:cNvPr>
          <p:cNvSpPr>
            <a:spLocks noGrp="1"/>
          </p:cNvSpPr>
          <p:nvPr>
            <p:ph type="dt" sz="half" idx="2"/>
          </p:nvPr>
        </p:nvSpPr>
        <p:spPr>
          <a:xfrm>
            <a:off x="442912" y="6152968"/>
            <a:ext cx="3457576" cy="502920"/>
          </a:xfrm>
          <a:prstGeom prst="rect">
            <a:avLst/>
          </a:prstGeom>
        </p:spPr>
        <p:txBody>
          <a:bodyPr wrap="square" lIns="0" tIns="0" rIns="0" bIns="0" anchor="ctr" anchorCtr="0">
            <a:normAutofit/>
          </a:bodyPr>
          <a:lstStyle>
            <a:lvl1pPr>
              <a:defRPr sz="900" cap="all" spc="200" baseline="0">
                <a:solidFill>
                  <a:schemeClr val="tx1">
                    <a:alpha val="55000"/>
                  </a:schemeClr>
                </a:solidFill>
              </a:defRPr>
            </a:lvl1pPr>
          </a:lstStyle>
          <a:p>
            <a:fld id="{8256C2ED-54A4-480D-B5C8-65C0D62359B9}" type="datetime2">
              <a:rPr lang="en-US" smtClean="0"/>
              <a:pPr/>
              <a:t>Sunday, November 7, 2021</a:t>
            </a:fld>
            <a:endParaRPr lang="en-US" dirty="0"/>
          </a:p>
        </p:txBody>
      </p:sp>
    </p:spTree>
    <p:extLst>
      <p:ext uri="{BB962C8B-B14F-4D97-AF65-F5344CB8AC3E}">
        <p14:creationId xmlns:p14="http://schemas.microsoft.com/office/powerpoint/2010/main" val="185375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733FC-38A1-463C-BF3D-0D99784E027C}"/>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2AFD076A-A004-4560-A43B-028624E20D17}"/>
              </a:ext>
            </a:extLst>
          </p:cNvPr>
          <p:cNvSpPr>
            <a:spLocks noGrp="1"/>
          </p:cNvSpPr>
          <p:nvPr>
            <p:ph type="body" orient="vert" idx="1"/>
          </p:nvPr>
        </p:nvSpPr>
        <p:spPr>
          <a:xfrm>
            <a:off x="448056" y="1956816"/>
            <a:ext cx="11301984" cy="399592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FCFBA60-9309-4F2A-9FA9-305C4AFBECAF}"/>
              </a:ext>
            </a:extLst>
          </p:cNvPr>
          <p:cNvSpPr>
            <a:spLocks noGrp="1"/>
          </p:cNvSpPr>
          <p:nvPr>
            <p:ph type="dt" sz="half" idx="10"/>
          </p:nvPr>
        </p:nvSpPr>
        <p:spPr>
          <a:xfrm>
            <a:off x="438912" y="6153912"/>
            <a:ext cx="3456432" cy="502920"/>
          </a:xfrm>
          <a:prstGeom prst="rect">
            <a:avLst/>
          </a:prstGeom>
        </p:spPr>
        <p:txBody>
          <a:bodyPr/>
          <a:lstStyle/>
          <a:p>
            <a:fld id="{53CF612A-4CB0-4F57-9A87-F049CECB184D}" type="datetime2">
              <a:rPr lang="en-US" smtClean="0"/>
              <a:t>Sunday, November 7, 2021</a:t>
            </a:fld>
            <a:endParaRPr lang="en-US"/>
          </a:p>
        </p:txBody>
      </p:sp>
      <p:sp>
        <p:nvSpPr>
          <p:cNvPr id="5" name="Footer Placeholder 4">
            <a:extLst>
              <a:ext uri="{FF2B5EF4-FFF2-40B4-BE49-F238E27FC236}">
                <a16:creationId xmlns:a16="http://schemas.microsoft.com/office/drawing/2014/main" id="{491BF451-928F-4E55-8A76-111D0E21121F}"/>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AB5EC161-BA80-4E93-AEB1-B61E38C098BB}"/>
              </a:ext>
            </a:extLst>
          </p:cNvPr>
          <p:cNvSpPr>
            <a:spLocks noGrp="1"/>
          </p:cNvSpPr>
          <p:nvPr>
            <p:ph type="sldNum" sz="quarter" idx="12"/>
          </p:nvPr>
        </p:nvSpPr>
        <p:spPr/>
        <p:txBody>
          <a:bodyPr/>
          <a:lstStyle/>
          <a:p>
            <a:fld id="{0D309695-DEC3-40DA-9DF5-330280C9D0E8}" type="slidenum">
              <a:rPr lang="en-US" smtClean="0"/>
              <a:t>‹#›</a:t>
            </a:fld>
            <a:endParaRPr lang="en-US"/>
          </a:p>
        </p:txBody>
      </p:sp>
    </p:spTree>
    <p:extLst>
      <p:ext uri="{BB962C8B-B14F-4D97-AF65-F5344CB8AC3E}">
        <p14:creationId xmlns:p14="http://schemas.microsoft.com/office/powerpoint/2010/main" val="3453647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EA44E3E-5EFE-4FCB-86A2-5E20CC6525EC}"/>
              </a:ext>
            </a:extLst>
          </p:cNvPr>
          <p:cNvSpPr>
            <a:spLocks noGrp="1"/>
          </p:cNvSpPr>
          <p:nvPr>
            <p:ph type="title" orient="vert"/>
          </p:nvPr>
        </p:nvSpPr>
        <p:spPr>
          <a:xfrm>
            <a:off x="10232136" y="448056"/>
            <a:ext cx="1581912" cy="550468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7495005E-2E0C-4200-BF29-1135A35EE9B9}"/>
              </a:ext>
            </a:extLst>
          </p:cNvPr>
          <p:cNvSpPr>
            <a:spLocks noGrp="1"/>
          </p:cNvSpPr>
          <p:nvPr>
            <p:ph type="body" orient="vert" idx="1"/>
          </p:nvPr>
        </p:nvSpPr>
        <p:spPr>
          <a:xfrm>
            <a:off x="438912" y="438912"/>
            <a:ext cx="9436608" cy="55046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12BBBED-3B21-4271-BC0F-BBA258B59D48}"/>
              </a:ext>
            </a:extLst>
          </p:cNvPr>
          <p:cNvSpPr>
            <a:spLocks noGrp="1"/>
          </p:cNvSpPr>
          <p:nvPr>
            <p:ph type="dt" sz="half" idx="10"/>
          </p:nvPr>
        </p:nvSpPr>
        <p:spPr>
          <a:xfrm>
            <a:off x="438912" y="6153912"/>
            <a:ext cx="3456432" cy="502920"/>
          </a:xfrm>
          <a:prstGeom prst="rect">
            <a:avLst/>
          </a:prstGeom>
        </p:spPr>
        <p:txBody>
          <a:bodyPr/>
          <a:lstStyle/>
          <a:p>
            <a:fld id="{8F397F40-C8F7-4897-A6B8-241042F913A9}" type="datetime2">
              <a:rPr lang="en-US" smtClean="0"/>
              <a:t>Sunday, November 7, 2021</a:t>
            </a:fld>
            <a:endParaRPr lang="en-US"/>
          </a:p>
        </p:txBody>
      </p:sp>
      <p:sp>
        <p:nvSpPr>
          <p:cNvPr id="5" name="Footer Placeholder 4">
            <a:extLst>
              <a:ext uri="{FF2B5EF4-FFF2-40B4-BE49-F238E27FC236}">
                <a16:creationId xmlns:a16="http://schemas.microsoft.com/office/drawing/2014/main" id="{2D89CED5-56F3-4943-8143-918F7A860CD4}"/>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09C87180-7248-4741-8E3B-9AAFB414DD95}"/>
              </a:ext>
            </a:extLst>
          </p:cNvPr>
          <p:cNvSpPr>
            <a:spLocks noGrp="1"/>
          </p:cNvSpPr>
          <p:nvPr>
            <p:ph type="sldNum" sz="quarter" idx="12"/>
          </p:nvPr>
        </p:nvSpPr>
        <p:spPr/>
        <p:txBody>
          <a:bodyPr/>
          <a:lstStyle/>
          <a:p>
            <a:fld id="{0D309695-DEC3-40DA-9DF5-330280C9D0E8}" type="slidenum">
              <a:rPr lang="en-US" smtClean="0"/>
              <a:t>‹#›</a:t>
            </a:fld>
            <a:endParaRPr lang="en-US"/>
          </a:p>
        </p:txBody>
      </p:sp>
    </p:spTree>
    <p:extLst>
      <p:ext uri="{BB962C8B-B14F-4D97-AF65-F5344CB8AC3E}">
        <p14:creationId xmlns:p14="http://schemas.microsoft.com/office/powerpoint/2010/main" val="4405860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B7685-BDD9-488F-B082-33592E0F1364}"/>
              </a:ext>
            </a:extLst>
          </p:cNvPr>
          <p:cNvSpPr>
            <a:spLocks noGrp="1"/>
          </p:cNvSpPr>
          <p:nvPr>
            <p:ph type="title"/>
          </p:nvPr>
        </p:nvSpPr>
        <p:spPr/>
        <p:txBody>
          <a:bodyPr wrap="square"/>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E9CB5FF-7FB5-4B8A-BF1C-48765D40B4C0}"/>
              </a:ext>
            </a:extLst>
          </p:cNvPr>
          <p:cNvSpPr>
            <a:spLocks noGrp="1"/>
          </p:cNvSpPr>
          <p:nvPr>
            <p:ph idx="1"/>
          </p:nvPr>
        </p:nvSpPr>
        <p:spPr>
          <a:xfrm>
            <a:off x="448056" y="1735200"/>
            <a:ext cx="11293200" cy="3783013"/>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4">
            <a:extLst>
              <a:ext uri="{FF2B5EF4-FFF2-40B4-BE49-F238E27FC236}">
                <a16:creationId xmlns:a16="http://schemas.microsoft.com/office/drawing/2014/main" id="{BDA03860-F8F0-4186-B5D0-72C935B2C2A9}"/>
              </a:ext>
            </a:extLst>
          </p:cNvPr>
          <p:cNvSpPr>
            <a:spLocks noGrp="1"/>
          </p:cNvSpPr>
          <p:nvPr>
            <p:ph type="ftr" sz="quarter" idx="3"/>
          </p:nvPr>
        </p:nvSpPr>
        <p:spPr>
          <a:xfrm>
            <a:off x="4370832" y="6153912"/>
            <a:ext cx="5397056" cy="502920"/>
          </a:xfrm>
          <a:prstGeom prst="rect">
            <a:avLst/>
          </a:prstGeom>
        </p:spPr>
        <p:txBody>
          <a:bodyPr vert="horz" lIns="0" tIns="0" rIns="91440" bIns="0" rtlCol="0" anchor="ctr"/>
          <a:lstStyle>
            <a:lvl1pPr algn="l">
              <a:defRPr sz="900" cap="all" spc="200" baseline="0">
                <a:solidFill>
                  <a:schemeClr val="tx2">
                    <a:alpha val="55000"/>
                  </a:schemeClr>
                </a:solidFill>
              </a:defRPr>
            </a:lvl1pPr>
          </a:lstStyle>
          <a:p>
            <a:r>
              <a:rPr lang="en-US" spc="200" dirty="0"/>
              <a:t>Sample Footer Text</a:t>
            </a:r>
          </a:p>
        </p:txBody>
      </p:sp>
      <p:sp>
        <p:nvSpPr>
          <p:cNvPr id="8" name="Slide Number Placeholder 5">
            <a:extLst>
              <a:ext uri="{FF2B5EF4-FFF2-40B4-BE49-F238E27FC236}">
                <a16:creationId xmlns:a16="http://schemas.microsoft.com/office/drawing/2014/main" id="{60B9D802-9E36-42DA-B6CA-6C937CBE8A94}"/>
              </a:ext>
            </a:extLst>
          </p:cNvPr>
          <p:cNvSpPr>
            <a:spLocks noGrp="1"/>
          </p:cNvSpPr>
          <p:nvPr>
            <p:ph type="sldNum" sz="quarter" idx="4"/>
          </p:nvPr>
        </p:nvSpPr>
        <p:spPr>
          <a:xfrm>
            <a:off x="10238232" y="6153912"/>
            <a:ext cx="1510856" cy="502920"/>
          </a:xfrm>
          <a:prstGeom prst="rect">
            <a:avLst/>
          </a:prstGeom>
        </p:spPr>
        <p:txBody>
          <a:bodyPr vert="horz" lIns="0" tIns="0" rIns="0" bIns="0" rtlCol="0" anchor="ctr"/>
          <a:lstStyle>
            <a:lvl1pPr algn="r">
              <a:defRPr sz="900">
                <a:solidFill>
                  <a:schemeClr val="tx2">
                    <a:alpha val="55000"/>
                  </a:schemeClr>
                </a:solidFill>
              </a:defRPr>
            </a:lvl1pPr>
          </a:lstStyle>
          <a:p>
            <a:fld id="{0D309695-DEC3-40DA-9DF5-330280C9D0E8}" type="slidenum">
              <a:rPr lang="en-US" smtClean="0"/>
              <a:pPr/>
              <a:t>‹#›</a:t>
            </a:fld>
            <a:endParaRPr lang="en-US" dirty="0"/>
          </a:p>
        </p:txBody>
      </p:sp>
      <p:sp>
        <p:nvSpPr>
          <p:cNvPr id="9" name="Date Placeholder 3">
            <a:extLst>
              <a:ext uri="{FF2B5EF4-FFF2-40B4-BE49-F238E27FC236}">
                <a16:creationId xmlns:a16="http://schemas.microsoft.com/office/drawing/2014/main" id="{C227B5A7-BF66-4C50-9DAD-A24070310B83}"/>
              </a:ext>
            </a:extLst>
          </p:cNvPr>
          <p:cNvSpPr>
            <a:spLocks noGrp="1"/>
          </p:cNvSpPr>
          <p:nvPr>
            <p:ph type="dt" sz="half" idx="2"/>
          </p:nvPr>
        </p:nvSpPr>
        <p:spPr>
          <a:xfrm>
            <a:off x="442912" y="6152968"/>
            <a:ext cx="3457576" cy="502920"/>
          </a:xfrm>
          <a:prstGeom prst="rect">
            <a:avLst/>
          </a:prstGeom>
        </p:spPr>
        <p:txBody>
          <a:bodyPr wrap="square" lIns="0" tIns="0" rIns="0" bIns="0" anchor="ctr" anchorCtr="0">
            <a:normAutofit/>
          </a:bodyPr>
          <a:lstStyle>
            <a:lvl1pPr>
              <a:defRPr sz="900" cap="all" spc="200" baseline="0">
                <a:solidFill>
                  <a:schemeClr val="tx1">
                    <a:alpha val="55000"/>
                  </a:schemeClr>
                </a:solidFill>
              </a:defRPr>
            </a:lvl1pPr>
          </a:lstStyle>
          <a:p>
            <a:fld id="{8256C2ED-54A4-480D-B5C8-65C0D62359B9}" type="datetime2">
              <a:rPr lang="en-US" smtClean="0"/>
              <a:pPr/>
              <a:t>Sunday, November 7, 2021</a:t>
            </a:fld>
            <a:endParaRPr lang="en-US" dirty="0"/>
          </a:p>
        </p:txBody>
      </p:sp>
    </p:spTree>
    <p:extLst>
      <p:ext uri="{BB962C8B-B14F-4D97-AF65-F5344CB8AC3E}">
        <p14:creationId xmlns:p14="http://schemas.microsoft.com/office/powerpoint/2010/main" val="245119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E2B8D-DB20-44D1-84BC-F76685913380}"/>
              </a:ext>
            </a:extLst>
          </p:cNvPr>
          <p:cNvSpPr>
            <a:spLocks noGrp="1"/>
          </p:cNvSpPr>
          <p:nvPr>
            <p:ph type="title"/>
          </p:nvPr>
        </p:nvSpPr>
        <p:spPr>
          <a:xfrm>
            <a:off x="448056" y="448056"/>
            <a:ext cx="11311128" cy="3401568"/>
          </a:xfrm>
        </p:spPr>
        <p:txBody>
          <a:bodyPr anchor="b">
            <a:normAutofit/>
          </a:bodyPr>
          <a:lstStyle>
            <a:lvl1pPr>
              <a:defRPr sz="6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594C298-618E-4642-8F2B-8DD253ED5C06}"/>
              </a:ext>
            </a:extLst>
          </p:cNvPr>
          <p:cNvSpPr>
            <a:spLocks noGrp="1"/>
          </p:cNvSpPr>
          <p:nvPr>
            <p:ph type="body" idx="1"/>
          </p:nvPr>
        </p:nvSpPr>
        <p:spPr>
          <a:xfrm>
            <a:off x="448056" y="4471416"/>
            <a:ext cx="11292840" cy="1481328"/>
          </a:xfrm>
        </p:spPr>
        <p:txBody>
          <a:bodyPr/>
          <a:lstStyle>
            <a:lvl1pPr marL="0" indent="0">
              <a:lnSpc>
                <a:spcPct val="120000"/>
              </a:lnSpc>
              <a:buNone/>
              <a:defRPr sz="2400">
                <a:solidFill>
                  <a:schemeClr val="tx2">
                    <a:alpha val="5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2B3ECD5-2EEA-457B-9C93-36F8AF368EC7}"/>
              </a:ext>
            </a:extLst>
          </p:cNvPr>
          <p:cNvSpPr>
            <a:spLocks noGrp="1"/>
          </p:cNvSpPr>
          <p:nvPr>
            <p:ph type="dt" sz="half" idx="10"/>
          </p:nvPr>
        </p:nvSpPr>
        <p:spPr>
          <a:xfrm>
            <a:off x="438912" y="6153912"/>
            <a:ext cx="3456432" cy="502920"/>
          </a:xfrm>
          <a:prstGeom prst="rect">
            <a:avLst/>
          </a:prstGeom>
        </p:spPr>
        <p:txBody>
          <a:bodyPr/>
          <a:lstStyle/>
          <a:p>
            <a:fld id="{10EDCA73-0A86-4195-A787-75037827079D}" type="datetime2">
              <a:rPr lang="en-US" smtClean="0"/>
              <a:t>Sunday, November 7, 2021</a:t>
            </a:fld>
            <a:endParaRPr lang="en-US"/>
          </a:p>
        </p:txBody>
      </p:sp>
      <p:sp>
        <p:nvSpPr>
          <p:cNvPr id="5" name="Footer Placeholder 4">
            <a:extLst>
              <a:ext uri="{FF2B5EF4-FFF2-40B4-BE49-F238E27FC236}">
                <a16:creationId xmlns:a16="http://schemas.microsoft.com/office/drawing/2014/main" id="{D79A15D4-F172-4025-9290-C8F5D419720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3926CD73-9984-4E1D-BD74-37115C1F4C57}"/>
              </a:ext>
            </a:extLst>
          </p:cNvPr>
          <p:cNvSpPr>
            <a:spLocks noGrp="1"/>
          </p:cNvSpPr>
          <p:nvPr>
            <p:ph type="sldNum" sz="quarter" idx="12"/>
          </p:nvPr>
        </p:nvSpPr>
        <p:spPr/>
        <p:txBody>
          <a:bodyPr rIns="219456"/>
          <a:lstStyle/>
          <a:p>
            <a:fld id="{0D309695-DEC3-40DA-9DF5-330280C9D0E8}" type="slidenum">
              <a:rPr lang="en-US" smtClean="0"/>
              <a:t>‹#›</a:t>
            </a:fld>
            <a:endParaRPr lang="en-US"/>
          </a:p>
        </p:txBody>
      </p:sp>
      <p:cxnSp>
        <p:nvCxnSpPr>
          <p:cNvPr id="8" name="Straight Connector 7">
            <a:extLst>
              <a:ext uri="{FF2B5EF4-FFF2-40B4-BE49-F238E27FC236}">
                <a16:creationId xmlns:a16="http://schemas.microsoft.com/office/drawing/2014/main" id="{E99FAD47-5E44-4EE5-A422-A77593F8F3A3}"/>
              </a:ext>
            </a:extLst>
          </p:cNvPr>
          <p:cNvCxnSpPr>
            <a:cxnSpLocks/>
          </p:cNvCxnSpPr>
          <p:nvPr/>
        </p:nvCxnSpPr>
        <p:spPr>
          <a:xfrm>
            <a:off x="449400" y="4122000"/>
            <a:ext cx="11293200" cy="0"/>
          </a:xfrm>
          <a:prstGeom prst="line">
            <a:avLst/>
          </a:prstGeom>
          <a:ln w="63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1171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74E41-AB27-418C-AA9E-8F863DDE362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8B9E10A-E18D-4122-A71B-0A22F695E076}"/>
              </a:ext>
            </a:extLst>
          </p:cNvPr>
          <p:cNvSpPr>
            <a:spLocks noGrp="1"/>
          </p:cNvSpPr>
          <p:nvPr>
            <p:ph sz="half" idx="1"/>
          </p:nvPr>
        </p:nvSpPr>
        <p:spPr>
          <a:xfrm>
            <a:off x="448056" y="1735200"/>
            <a:ext cx="5431536" cy="4214750"/>
          </a:xfrm>
        </p:spPr>
        <p:txBody>
          <a:bodyPr/>
          <a:lstStyle>
            <a:lvl1pPr marL="450000">
              <a:defRPr/>
            </a:lvl1pPr>
            <a:lvl2pPr marL="900000">
              <a:defRPr/>
            </a:lvl2pPr>
            <a:lvl3pPr marL="1350000">
              <a:defRPr/>
            </a:lvl3pPr>
            <a:lvl4pPr marL="1800000">
              <a:defRPr/>
            </a:lvl4pPr>
            <a:lvl5pPr marL="22500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90CB980D-2720-431B-88C8-4D837023BBFF}"/>
              </a:ext>
            </a:extLst>
          </p:cNvPr>
          <p:cNvSpPr>
            <a:spLocks noGrp="1"/>
          </p:cNvSpPr>
          <p:nvPr>
            <p:ph sz="half" idx="2"/>
          </p:nvPr>
        </p:nvSpPr>
        <p:spPr>
          <a:xfrm>
            <a:off x="6309360" y="1735200"/>
            <a:ext cx="5431536" cy="4214750"/>
          </a:xfrm>
        </p:spPr>
        <p:txBody>
          <a:bodyPr/>
          <a:lstStyle>
            <a:lvl2pPr marL="900000">
              <a:defRPr/>
            </a:lvl2pPr>
            <a:lvl3pPr marL="1350000">
              <a:defRPr/>
            </a:lvl3pPr>
            <a:lvl4pPr marL="1800000">
              <a:defRPr/>
            </a:lvl4pPr>
            <a:lvl5pPr marL="24300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DE8EB211-F6F7-4C53-B25F-F1EBF7A8BF4E}"/>
              </a:ext>
            </a:extLst>
          </p:cNvPr>
          <p:cNvSpPr>
            <a:spLocks noGrp="1"/>
          </p:cNvSpPr>
          <p:nvPr>
            <p:ph type="dt" sz="half" idx="10"/>
          </p:nvPr>
        </p:nvSpPr>
        <p:spPr>
          <a:xfrm>
            <a:off x="438912" y="6153912"/>
            <a:ext cx="3456432" cy="502920"/>
          </a:xfrm>
          <a:prstGeom prst="rect">
            <a:avLst/>
          </a:prstGeom>
        </p:spPr>
        <p:txBody>
          <a:bodyPr/>
          <a:lstStyle/>
          <a:p>
            <a:fld id="{83C75374-B296-498E-A935-80631EA9020D}" type="datetime2">
              <a:rPr lang="en-US" smtClean="0"/>
              <a:t>Sunday, November 7, 2021</a:t>
            </a:fld>
            <a:endParaRPr lang="en-US"/>
          </a:p>
        </p:txBody>
      </p:sp>
      <p:sp>
        <p:nvSpPr>
          <p:cNvPr id="6" name="Footer Placeholder 5">
            <a:extLst>
              <a:ext uri="{FF2B5EF4-FFF2-40B4-BE49-F238E27FC236}">
                <a16:creationId xmlns:a16="http://schemas.microsoft.com/office/drawing/2014/main" id="{D0AA830D-482E-415E-B855-D561B94BDC20}"/>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2D7FB2AC-9F49-4D35-8C5E-ECECC6B13134}"/>
              </a:ext>
            </a:extLst>
          </p:cNvPr>
          <p:cNvSpPr>
            <a:spLocks noGrp="1"/>
          </p:cNvSpPr>
          <p:nvPr>
            <p:ph type="sldNum" sz="quarter" idx="12"/>
          </p:nvPr>
        </p:nvSpPr>
        <p:spPr/>
        <p:txBody>
          <a:bodyPr rIns="219456"/>
          <a:lstStyle/>
          <a:p>
            <a:fld id="{0D309695-DEC3-40DA-9DF5-330280C9D0E8}" type="slidenum">
              <a:rPr lang="en-US" smtClean="0"/>
              <a:t>‹#›</a:t>
            </a:fld>
            <a:endParaRPr lang="en-US"/>
          </a:p>
        </p:txBody>
      </p:sp>
    </p:spTree>
    <p:extLst>
      <p:ext uri="{BB962C8B-B14F-4D97-AF65-F5344CB8AC3E}">
        <p14:creationId xmlns:p14="http://schemas.microsoft.com/office/powerpoint/2010/main" val="22188810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25D59-DC0A-4295-8714-902B54B983AF}"/>
              </a:ext>
            </a:extLst>
          </p:cNvPr>
          <p:cNvSpPr>
            <a:spLocks noGrp="1"/>
          </p:cNvSpPr>
          <p:nvPr>
            <p:ph type="title"/>
          </p:nvPr>
        </p:nvSpPr>
        <p:spPr>
          <a:xfrm>
            <a:off x="448056" y="388800"/>
            <a:ext cx="11311128" cy="1141200"/>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67A33E2-E7AE-4E37-9DF1-69697E45D2A7}"/>
              </a:ext>
            </a:extLst>
          </p:cNvPr>
          <p:cNvSpPr>
            <a:spLocks noGrp="1"/>
          </p:cNvSpPr>
          <p:nvPr>
            <p:ph type="body" idx="1"/>
          </p:nvPr>
        </p:nvSpPr>
        <p:spPr>
          <a:xfrm>
            <a:off x="448056" y="1774952"/>
            <a:ext cx="5431536" cy="612648"/>
          </a:xfrm>
        </p:spPr>
        <p:txBody>
          <a:bodyPr anchor="t">
            <a:normAutofit/>
          </a:bodyPr>
          <a:lstStyle>
            <a:lvl1pPr marL="0" indent="0">
              <a:lnSpc>
                <a:spcPct val="100000"/>
              </a:lnSpc>
              <a:buNone/>
              <a:defRPr sz="2000" b="0" i="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A2E79D5-E651-4B82-AFAA-DE6E16AC3EB8}"/>
              </a:ext>
            </a:extLst>
          </p:cNvPr>
          <p:cNvSpPr>
            <a:spLocks noGrp="1"/>
          </p:cNvSpPr>
          <p:nvPr>
            <p:ph sz="half" idx="2"/>
          </p:nvPr>
        </p:nvSpPr>
        <p:spPr>
          <a:xfrm>
            <a:off x="448056" y="2752344"/>
            <a:ext cx="5431536" cy="3200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1A91196-F771-42C3-A726-A4ECF561FFF3}"/>
              </a:ext>
            </a:extLst>
          </p:cNvPr>
          <p:cNvSpPr>
            <a:spLocks noGrp="1"/>
          </p:cNvSpPr>
          <p:nvPr>
            <p:ph type="body" sz="quarter" idx="3"/>
          </p:nvPr>
        </p:nvSpPr>
        <p:spPr>
          <a:xfrm>
            <a:off x="6309360" y="1774952"/>
            <a:ext cx="5431536" cy="612648"/>
          </a:xfrm>
        </p:spPr>
        <p:txBody>
          <a:bodyPr anchor="t">
            <a:normAutofit/>
          </a:bodyPr>
          <a:lstStyle>
            <a:lvl1pPr marL="0" indent="0">
              <a:lnSpc>
                <a:spcPct val="100000"/>
              </a:lnSpc>
              <a:buNone/>
              <a:defRPr sz="2000" b="0" i="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776BA18-D373-4B5F-B812-5D5E4C2378E7}"/>
              </a:ext>
            </a:extLst>
          </p:cNvPr>
          <p:cNvSpPr>
            <a:spLocks noGrp="1"/>
          </p:cNvSpPr>
          <p:nvPr>
            <p:ph sz="quarter" idx="4"/>
          </p:nvPr>
        </p:nvSpPr>
        <p:spPr>
          <a:xfrm>
            <a:off x="6309360" y="2752344"/>
            <a:ext cx="5431536" cy="3200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F395D0EB-9F99-4C95-ADA6-AC6B493CCA9D}"/>
              </a:ext>
            </a:extLst>
          </p:cNvPr>
          <p:cNvSpPr>
            <a:spLocks noGrp="1"/>
          </p:cNvSpPr>
          <p:nvPr>
            <p:ph type="dt" sz="half" idx="10"/>
          </p:nvPr>
        </p:nvSpPr>
        <p:spPr>
          <a:xfrm>
            <a:off x="438912" y="6153912"/>
            <a:ext cx="3456432" cy="502920"/>
          </a:xfrm>
          <a:prstGeom prst="rect">
            <a:avLst/>
          </a:prstGeom>
        </p:spPr>
        <p:txBody>
          <a:bodyPr/>
          <a:lstStyle/>
          <a:p>
            <a:fld id="{B098B728-214A-4ABC-8432-5B3A5A66A987}" type="datetime2">
              <a:rPr lang="en-US" smtClean="0"/>
              <a:t>Sunday, November 7, 2021</a:t>
            </a:fld>
            <a:endParaRPr lang="en-US" dirty="0"/>
          </a:p>
        </p:txBody>
      </p:sp>
      <p:sp>
        <p:nvSpPr>
          <p:cNvPr id="8" name="Footer Placeholder 7">
            <a:extLst>
              <a:ext uri="{FF2B5EF4-FFF2-40B4-BE49-F238E27FC236}">
                <a16:creationId xmlns:a16="http://schemas.microsoft.com/office/drawing/2014/main" id="{27EB69A9-1E48-4683-8873-D888C39E6EEE}"/>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F57E419C-3010-4562-BA4B-ECBC2DBE629E}"/>
              </a:ext>
            </a:extLst>
          </p:cNvPr>
          <p:cNvSpPr>
            <a:spLocks noGrp="1"/>
          </p:cNvSpPr>
          <p:nvPr>
            <p:ph type="sldNum" sz="quarter" idx="12"/>
          </p:nvPr>
        </p:nvSpPr>
        <p:spPr/>
        <p:txBody>
          <a:bodyPr rIns="219456"/>
          <a:lstStyle/>
          <a:p>
            <a:fld id="{0D309695-DEC3-40DA-9DF5-330280C9D0E8}" type="slidenum">
              <a:rPr lang="en-US" smtClean="0"/>
              <a:t>‹#›</a:t>
            </a:fld>
            <a:endParaRPr lang="en-US"/>
          </a:p>
        </p:txBody>
      </p:sp>
    </p:spTree>
    <p:extLst>
      <p:ext uri="{BB962C8B-B14F-4D97-AF65-F5344CB8AC3E}">
        <p14:creationId xmlns:p14="http://schemas.microsoft.com/office/powerpoint/2010/main" val="2642145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58066-A255-4886-A4B0-2AC829A768F3}"/>
              </a:ext>
            </a:extLst>
          </p:cNvPr>
          <p:cNvSpPr>
            <a:spLocks noGrp="1"/>
          </p:cNvSpPr>
          <p:nvPr>
            <p:ph type="title"/>
          </p:nvPr>
        </p:nvSpPr>
        <p:spPr>
          <a:xfrm>
            <a:off x="448056" y="388800"/>
            <a:ext cx="11311128" cy="5559552"/>
          </a:xfrm>
        </p:spPr>
        <p:txBody>
          <a:bodyPr wrap="square"/>
          <a:lstStyle/>
          <a:p>
            <a:r>
              <a:rPr lang="en-US"/>
              <a:t>Click to edit Master title style</a:t>
            </a:r>
            <a:endParaRPr lang="en-US" dirty="0"/>
          </a:p>
        </p:txBody>
      </p:sp>
      <p:sp>
        <p:nvSpPr>
          <p:cNvPr id="3" name="Date Placeholder 2">
            <a:extLst>
              <a:ext uri="{FF2B5EF4-FFF2-40B4-BE49-F238E27FC236}">
                <a16:creationId xmlns:a16="http://schemas.microsoft.com/office/drawing/2014/main" id="{2068D80A-6560-46E3-AF30-9CEC54EA747C}"/>
              </a:ext>
            </a:extLst>
          </p:cNvPr>
          <p:cNvSpPr>
            <a:spLocks noGrp="1"/>
          </p:cNvSpPr>
          <p:nvPr>
            <p:ph type="dt" sz="half" idx="10"/>
          </p:nvPr>
        </p:nvSpPr>
        <p:spPr>
          <a:xfrm>
            <a:off x="438912" y="6153912"/>
            <a:ext cx="3456432" cy="502920"/>
          </a:xfrm>
          <a:prstGeom prst="rect">
            <a:avLst/>
          </a:prstGeom>
        </p:spPr>
        <p:txBody>
          <a:bodyPr/>
          <a:lstStyle/>
          <a:p>
            <a:fld id="{015F02D0-6806-43AF-9888-2359BF40C204}" type="datetime2">
              <a:rPr lang="en-US" smtClean="0"/>
              <a:t>Sunday, November 7, 2021</a:t>
            </a:fld>
            <a:endParaRPr lang="en-US"/>
          </a:p>
        </p:txBody>
      </p:sp>
      <p:sp>
        <p:nvSpPr>
          <p:cNvPr id="4" name="Footer Placeholder 3">
            <a:extLst>
              <a:ext uri="{FF2B5EF4-FFF2-40B4-BE49-F238E27FC236}">
                <a16:creationId xmlns:a16="http://schemas.microsoft.com/office/drawing/2014/main" id="{4AB673C2-FB1E-46F5-8CFB-93B9DB807075}"/>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91E2120-410F-4382-81AB-37F161F72150}"/>
              </a:ext>
            </a:extLst>
          </p:cNvPr>
          <p:cNvSpPr>
            <a:spLocks noGrp="1"/>
          </p:cNvSpPr>
          <p:nvPr>
            <p:ph type="sldNum" sz="quarter" idx="12"/>
          </p:nvPr>
        </p:nvSpPr>
        <p:spPr/>
        <p:txBody>
          <a:bodyPr rIns="219456"/>
          <a:lstStyle/>
          <a:p>
            <a:fld id="{0D309695-DEC3-40DA-9DF5-330280C9D0E8}" type="slidenum">
              <a:rPr lang="en-US" smtClean="0"/>
              <a:t>‹#›</a:t>
            </a:fld>
            <a:endParaRPr lang="en-US"/>
          </a:p>
        </p:txBody>
      </p:sp>
    </p:spTree>
    <p:extLst>
      <p:ext uri="{BB962C8B-B14F-4D97-AF65-F5344CB8AC3E}">
        <p14:creationId xmlns:p14="http://schemas.microsoft.com/office/powerpoint/2010/main" val="435152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2802222-E41B-48E7-BF06-5C5509D621C0}"/>
              </a:ext>
            </a:extLst>
          </p:cNvPr>
          <p:cNvSpPr>
            <a:spLocks noGrp="1"/>
          </p:cNvSpPr>
          <p:nvPr>
            <p:ph type="dt" sz="half" idx="10"/>
          </p:nvPr>
        </p:nvSpPr>
        <p:spPr>
          <a:xfrm>
            <a:off x="438912" y="6153912"/>
            <a:ext cx="3456432" cy="502920"/>
          </a:xfrm>
          <a:prstGeom prst="rect">
            <a:avLst/>
          </a:prstGeom>
        </p:spPr>
        <p:txBody>
          <a:bodyPr/>
          <a:lstStyle/>
          <a:p>
            <a:fld id="{8EE14D2D-B1AF-4197-82D6-FC1F8BD05681}" type="datetime2">
              <a:rPr lang="en-US" smtClean="0"/>
              <a:t>Sunday, November 7, 2021</a:t>
            </a:fld>
            <a:endParaRPr lang="en-US"/>
          </a:p>
        </p:txBody>
      </p:sp>
      <p:sp>
        <p:nvSpPr>
          <p:cNvPr id="3" name="Footer Placeholder 2">
            <a:extLst>
              <a:ext uri="{FF2B5EF4-FFF2-40B4-BE49-F238E27FC236}">
                <a16:creationId xmlns:a16="http://schemas.microsoft.com/office/drawing/2014/main" id="{17A636E3-B721-46E8-882F-C123530F0FEF}"/>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C4FC1178-3E0E-449A-B799-009C04C069AF}"/>
              </a:ext>
            </a:extLst>
          </p:cNvPr>
          <p:cNvSpPr>
            <a:spLocks noGrp="1"/>
          </p:cNvSpPr>
          <p:nvPr>
            <p:ph type="sldNum" sz="quarter" idx="12"/>
          </p:nvPr>
        </p:nvSpPr>
        <p:spPr/>
        <p:txBody>
          <a:bodyPr/>
          <a:lstStyle/>
          <a:p>
            <a:fld id="{0D309695-DEC3-40DA-9DF5-330280C9D0E8}" type="slidenum">
              <a:rPr lang="en-US" smtClean="0"/>
              <a:t>‹#›</a:t>
            </a:fld>
            <a:endParaRPr lang="en-US"/>
          </a:p>
        </p:txBody>
      </p:sp>
    </p:spTree>
    <p:extLst>
      <p:ext uri="{BB962C8B-B14F-4D97-AF65-F5344CB8AC3E}">
        <p14:creationId xmlns:p14="http://schemas.microsoft.com/office/powerpoint/2010/main" val="4217891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23392-4FF4-4922-A14E-8AA23A9BDD70}"/>
              </a:ext>
            </a:extLst>
          </p:cNvPr>
          <p:cNvSpPr>
            <a:spLocks noGrp="1"/>
          </p:cNvSpPr>
          <p:nvPr>
            <p:ph type="title"/>
          </p:nvPr>
        </p:nvSpPr>
        <p:spPr>
          <a:xfrm>
            <a:off x="448056" y="388800"/>
            <a:ext cx="3447288" cy="1069848"/>
          </a:xfrm>
        </p:spPr>
        <p:txBody>
          <a:bodyPr wrap="square"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04FB38E-5055-4C9B-9A3B-A7B3A4887944}"/>
              </a:ext>
            </a:extLst>
          </p:cNvPr>
          <p:cNvSpPr>
            <a:spLocks noGrp="1"/>
          </p:cNvSpPr>
          <p:nvPr>
            <p:ph idx="1"/>
          </p:nvPr>
        </p:nvSpPr>
        <p:spPr>
          <a:xfrm>
            <a:off x="4370832" y="393192"/>
            <a:ext cx="7379208" cy="5559552"/>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9E2EC2DB-2ED3-408C-BFF2-F413C9D8F91E}"/>
              </a:ext>
            </a:extLst>
          </p:cNvPr>
          <p:cNvSpPr>
            <a:spLocks noGrp="1"/>
          </p:cNvSpPr>
          <p:nvPr>
            <p:ph type="body" sz="half" idx="2"/>
          </p:nvPr>
        </p:nvSpPr>
        <p:spPr>
          <a:xfrm>
            <a:off x="448056" y="1733550"/>
            <a:ext cx="3447288" cy="421919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374FDF-3000-4B2C-AC88-8CE34D680596}"/>
              </a:ext>
            </a:extLst>
          </p:cNvPr>
          <p:cNvSpPr>
            <a:spLocks noGrp="1"/>
          </p:cNvSpPr>
          <p:nvPr>
            <p:ph type="dt" sz="half" idx="10"/>
          </p:nvPr>
        </p:nvSpPr>
        <p:spPr>
          <a:xfrm>
            <a:off x="438912" y="6153912"/>
            <a:ext cx="3456432" cy="502920"/>
          </a:xfrm>
          <a:prstGeom prst="rect">
            <a:avLst/>
          </a:prstGeom>
        </p:spPr>
        <p:txBody>
          <a:bodyPr/>
          <a:lstStyle/>
          <a:p>
            <a:fld id="{98771CEB-9838-4245-91B8-EFBAFE2D8B44}" type="datetime2">
              <a:rPr lang="en-US" smtClean="0"/>
              <a:t>Sunday, November 7, 2021</a:t>
            </a:fld>
            <a:endParaRPr lang="en-US"/>
          </a:p>
        </p:txBody>
      </p:sp>
      <p:sp>
        <p:nvSpPr>
          <p:cNvPr id="6" name="Footer Placeholder 5">
            <a:extLst>
              <a:ext uri="{FF2B5EF4-FFF2-40B4-BE49-F238E27FC236}">
                <a16:creationId xmlns:a16="http://schemas.microsoft.com/office/drawing/2014/main" id="{0DA0B7F4-5B8C-49BD-9BDA-FCBD13E24227}"/>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3502BC00-0803-4A53-8657-91CE0DB80E54}"/>
              </a:ext>
            </a:extLst>
          </p:cNvPr>
          <p:cNvSpPr>
            <a:spLocks noGrp="1"/>
          </p:cNvSpPr>
          <p:nvPr>
            <p:ph type="sldNum" sz="quarter" idx="12"/>
          </p:nvPr>
        </p:nvSpPr>
        <p:spPr/>
        <p:txBody>
          <a:bodyPr/>
          <a:lstStyle/>
          <a:p>
            <a:fld id="{0D309695-DEC3-40DA-9DF5-330280C9D0E8}" type="slidenum">
              <a:rPr lang="en-US" smtClean="0"/>
              <a:t>‹#›</a:t>
            </a:fld>
            <a:endParaRPr lang="en-US"/>
          </a:p>
        </p:txBody>
      </p:sp>
    </p:spTree>
    <p:extLst>
      <p:ext uri="{BB962C8B-B14F-4D97-AF65-F5344CB8AC3E}">
        <p14:creationId xmlns:p14="http://schemas.microsoft.com/office/powerpoint/2010/main" val="38538862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C2A98-C272-40D9-B75A-77A3D58678E0}"/>
              </a:ext>
            </a:extLst>
          </p:cNvPr>
          <p:cNvSpPr>
            <a:spLocks noGrp="1"/>
          </p:cNvSpPr>
          <p:nvPr>
            <p:ph type="title"/>
          </p:nvPr>
        </p:nvSpPr>
        <p:spPr>
          <a:xfrm>
            <a:off x="448056" y="388800"/>
            <a:ext cx="3447288" cy="1069848"/>
          </a:xfrm>
        </p:spPr>
        <p:txBody>
          <a:bodyPr wrap="square"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7AD50DAC-9AC3-4A9A-91B7-6C95E4362561}"/>
              </a:ext>
            </a:extLst>
          </p:cNvPr>
          <p:cNvSpPr>
            <a:spLocks noGrp="1"/>
          </p:cNvSpPr>
          <p:nvPr>
            <p:ph type="pic" idx="1"/>
          </p:nvPr>
        </p:nvSpPr>
        <p:spPr>
          <a:xfrm>
            <a:off x="4370832" y="441324"/>
            <a:ext cx="7373112" cy="551141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83721B04-C243-49A9-B5D3-483379290943}"/>
              </a:ext>
            </a:extLst>
          </p:cNvPr>
          <p:cNvSpPr>
            <a:spLocks noGrp="1"/>
          </p:cNvSpPr>
          <p:nvPr>
            <p:ph type="body" sz="half" idx="2"/>
          </p:nvPr>
        </p:nvSpPr>
        <p:spPr>
          <a:xfrm>
            <a:off x="448056" y="1735200"/>
            <a:ext cx="3447288" cy="421475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8E949C-DD35-44F6-B45A-35134D7E1299}"/>
              </a:ext>
            </a:extLst>
          </p:cNvPr>
          <p:cNvSpPr>
            <a:spLocks noGrp="1"/>
          </p:cNvSpPr>
          <p:nvPr>
            <p:ph type="dt" sz="half" idx="10"/>
          </p:nvPr>
        </p:nvSpPr>
        <p:spPr>
          <a:xfrm>
            <a:off x="438912" y="6153912"/>
            <a:ext cx="3456432" cy="502920"/>
          </a:xfrm>
          <a:prstGeom prst="rect">
            <a:avLst/>
          </a:prstGeom>
        </p:spPr>
        <p:txBody>
          <a:bodyPr/>
          <a:lstStyle/>
          <a:p>
            <a:fld id="{51D3F6BF-A585-41F8-88DF-7E5D069F892A}" type="datetime2">
              <a:rPr lang="en-US" smtClean="0"/>
              <a:t>Sunday, November 7, 2021</a:t>
            </a:fld>
            <a:endParaRPr lang="en-US"/>
          </a:p>
        </p:txBody>
      </p:sp>
      <p:sp>
        <p:nvSpPr>
          <p:cNvPr id="6" name="Footer Placeholder 5">
            <a:extLst>
              <a:ext uri="{FF2B5EF4-FFF2-40B4-BE49-F238E27FC236}">
                <a16:creationId xmlns:a16="http://schemas.microsoft.com/office/drawing/2014/main" id="{6BC70102-4B8E-4FEC-9BB7-97FDC1EABF86}"/>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086693AF-08A9-4388-A9B8-174D53955998}"/>
              </a:ext>
            </a:extLst>
          </p:cNvPr>
          <p:cNvSpPr>
            <a:spLocks noGrp="1"/>
          </p:cNvSpPr>
          <p:nvPr>
            <p:ph type="sldNum" sz="quarter" idx="12"/>
          </p:nvPr>
        </p:nvSpPr>
        <p:spPr/>
        <p:txBody>
          <a:bodyPr/>
          <a:lstStyle/>
          <a:p>
            <a:fld id="{0D309695-DEC3-40DA-9DF5-330280C9D0E8}" type="slidenum">
              <a:rPr lang="en-US" smtClean="0"/>
              <a:t>‹#›</a:t>
            </a:fld>
            <a:endParaRPr lang="en-US"/>
          </a:p>
        </p:txBody>
      </p:sp>
    </p:spTree>
    <p:extLst>
      <p:ext uri="{BB962C8B-B14F-4D97-AF65-F5344CB8AC3E}">
        <p14:creationId xmlns:p14="http://schemas.microsoft.com/office/powerpoint/2010/main" val="4121123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3DDBCE8-F60C-4E3A-83C0-BDE8DD2DE1FD}"/>
              </a:ext>
            </a:extLst>
          </p:cNvPr>
          <p:cNvSpPr>
            <a:spLocks noGrp="1"/>
          </p:cNvSpPr>
          <p:nvPr>
            <p:ph type="title"/>
          </p:nvPr>
        </p:nvSpPr>
        <p:spPr>
          <a:xfrm>
            <a:off x="448056" y="388800"/>
            <a:ext cx="11301984" cy="1141200"/>
          </a:xfrm>
          <a:prstGeom prst="rect">
            <a:avLst/>
          </a:prstGeom>
        </p:spPr>
        <p:txBody>
          <a:bodyPr vert="horz" lIns="0" tIns="0" rIns="0" bIns="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4BBC57F-72F2-48BC-B1EE-1F2C6155D72E}"/>
              </a:ext>
            </a:extLst>
          </p:cNvPr>
          <p:cNvSpPr>
            <a:spLocks noGrp="1"/>
          </p:cNvSpPr>
          <p:nvPr>
            <p:ph type="body" idx="1"/>
          </p:nvPr>
        </p:nvSpPr>
        <p:spPr>
          <a:xfrm>
            <a:off x="448056" y="1733550"/>
            <a:ext cx="11293200" cy="3783013"/>
          </a:xfrm>
          <a:prstGeom prst="rect">
            <a:avLst/>
          </a:prstGeom>
        </p:spPr>
        <p:txBody>
          <a:bodyPr vert="horz" lIns="0" tIns="0" rIns="9144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930FBC45-A4BC-4EE5-82B1-8BC79122559A}"/>
              </a:ext>
            </a:extLst>
          </p:cNvPr>
          <p:cNvSpPr>
            <a:spLocks noGrp="1"/>
          </p:cNvSpPr>
          <p:nvPr>
            <p:ph type="ftr" sz="quarter" idx="3"/>
          </p:nvPr>
        </p:nvSpPr>
        <p:spPr>
          <a:xfrm>
            <a:off x="4370832" y="6153912"/>
            <a:ext cx="5397056" cy="502920"/>
          </a:xfrm>
          <a:prstGeom prst="rect">
            <a:avLst/>
          </a:prstGeom>
        </p:spPr>
        <p:txBody>
          <a:bodyPr vert="horz" lIns="0" tIns="0" rIns="91440" bIns="0" rtlCol="0" anchor="ctr"/>
          <a:lstStyle>
            <a:lvl1pPr algn="l">
              <a:defRPr sz="900" cap="all" spc="200" baseline="0">
                <a:solidFill>
                  <a:schemeClr val="tx2">
                    <a:alpha val="55000"/>
                  </a:schemeClr>
                </a:solidFill>
              </a:defRPr>
            </a:lvl1pPr>
          </a:lstStyle>
          <a:p>
            <a:r>
              <a:rPr lang="en-US" spc="200" dirty="0"/>
              <a:t>Sample Footer Text</a:t>
            </a:r>
          </a:p>
        </p:txBody>
      </p:sp>
      <p:sp>
        <p:nvSpPr>
          <p:cNvPr id="6" name="Slide Number Placeholder 5">
            <a:extLst>
              <a:ext uri="{FF2B5EF4-FFF2-40B4-BE49-F238E27FC236}">
                <a16:creationId xmlns:a16="http://schemas.microsoft.com/office/drawing/2014/main" id="{725E1300-1995-409E-B058-59180872B694}"/>
              </a:ext>
            </a:extLst>
          </p:cNvPr>
          <p:cNvSpPr>
            <a:spLocks noGrp="1"/>
          </p:cNvSpPr>
          <p:nvPr>
            <p:ph type="sldNum" sz="quarter" idx="4"/>
          </p:nvPr>
        </p:nvSpPr>
        <p:spPr>
          <a:xfrm>
            <a:off x="10238232" y="6153912"/>
            <a:ext cx="1510856" cy="502920"/>
          </a:xfrm>
          <a:prstGeom prst="rect">
            <a:avLst/>
          </a:prstGeom>
        </p:spPr>
        <p:txBody>
          <a:bodyPr vert="horz" lIns="0" tIns="0" rIns="0" bIns="0" rtlCol="0" anchor="ctr"/>
          <a:lstStyle>
            <a:lvl1pPr algn="r">
              <a:defRPr sz="900">
                <a:solidFill>
                  <a:schemeClr val="tx2">
                    <a:alpha val="55000"/>
                  </a:schemeClr>
                </a:solidFill>
              </a:defRPr>
            </a:lvl1pPr>
          </a:lstStyle>
          <a:p>
            <a:fld id="{0D309695-DEC3-40DA-9DF5-330280C9D0E8}" type="slidenum">
              <a:rPr lang="en-US" smtClean="0"/>
              <a:pPr/>
              <a:t>‹#›</a:t>
            </a:fld>
            <a:endParaRPr lang="en-US" dirty="0"/>
          </a:p>
        </p:txBody>
      </p:sp>
      <p:sp>
        <p:nvSpPr>
          <p:cNvPr id="10" name="Date Placeholder 3">
            <a:extLst>
              <a:ext uri="{FF2B5EF4-FFF2-40B4-BE49-F238E27FC236}">
                <a16:creationId xmlns:a16="http://schemas.microsoft.com/office/drawing/2014/main" id="{639030E9-7F3B-403F-96B2-7C2C627C30A0}"/>
              </a:ext>
            </a:extLst>
          </p:cNvPr>
          <p:cNvSpPr>
            <a:spLocks noGrp="1"/>
          </p:cNvSpPr>
          <p:nvPr>
            <p:ph type="dt" sz="half" idx="2"/>
          </p:nvPr>
        </p:nvSpPr>
        <p:spPr>
          <a:xfrm>
            <a:off x="442912" y="6152968"/>
            <a:ext cx="3457576" cy="502920"/>
          </a:xfrm>
          <a:prstGeom prst="rect">
            <a:avLst/>
          </a:prstGeom>
        </p:spPr>
        <p:txBody>
          <a:bodyPr wrap="square" lIns="0" tIns="0" rIns="0" bIns="0" anchor="ctr" anchorCtr="0">
            <a:normAutofit/>
          </a:bodyPr>
          <a:lstStyle>
            <a:lvl1pPr>
              <a:defRPr sz="900" cap="all" spc="200" baseline="0">
                <a:solidFill>
                  <a:schemeClr val="tx1">
                    <a:alpha val="55000"/>
                  </a:schemeClr>
                </a:solidFill>
              </a:defRPr>
            </a:lvl1pPr>
          </a:lstStyle>
          <a:p>
            <a:fld id="{8256C2ED-54A4-480D-B5C8-65C0D62359B9}" type="datetime2">
              <a:rPr lang="en-US" smtClean="0"/>
              <a:pPr/>
              <a:t>Sunday, November 7, 2021</a:t>
            </a:fld>
            <a:endParaRPr lang="en-US" dirty="0"/>
          </a:p>
        </p:txBody>
      </p:sp>
    </p:spTree>
    <p:extLst>
      <p:ext uri="{BB962C8B-B14F-4D97-AF65-F5344CB8AC3E}">
        <p14:creationId xmlns:p14="http://schemas.microsoft.com/office/powerpoint/2010/main" val="408505426"/>
      </p:ext>
    </p:extLst>
  </p:cSld>
  <p:clrMap bg1="dk1" tx1="lt1" bg2="dk2" tx2="lt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sldNum="0" hdr="0" ftr="0" dt="0"/>
  <p:txStyles>
    <p:titleStyle>
      <a:lvl1pPr algn="l" defTabSz="914400" rtl="0" eaLnBrk="1" latinLnBrk="0" hangingPunct="1">
        <a:lnSpc>
          <a:spcPct val="90000"/>
        </a:lnSpc>
        <a:spcBef>
          <a:spcPct val="0"/>
        </a:spcBef>
        <a:buNone/>
        <a:defRPr sz="2800" i="1" kern="1200">
          <a:solidFill>
            <a:schemeClr val="tx2"/>
          </a:solidFill>
          <a:latin typeface="+mj-lt"/>
          <a:ea typeface="+mj-ea"/>
          <a:cs typeface="+mj-cs"/>
        </a:defRPr>
      </a:lvl1pPr>
    </p:titleStyle>
    <p:bodyStyle>
      <a:lvl1pPr marL="450000" indent="-448056" algn="l" defTabSz="914400" rtl="0" eaLnBrk="1" latinLnBrk="0" hangingPunct="1">
        <a:lnSpc>
          <a:spcPct val="140000"/>
        </a:lnSpc>
        <a:spcBef>
          <a:spcPts val="1000"/>
        </a:spcBef>
        <a:buFont typeface="Calibri Light" panose="020F0302020204030204" pitchFamily="34" charset="0"/>
        <a:buChar char="→"/>
        <a:defRPr sz="1800" kern="1200">
          <a:solidFill>
            <a:schemeClr val="tx2">
              <a:alpha val="55000"/>
            </a:schemeClr>
          </a:solidFill>
          <a:latin typeface="+mn-lt"/>
          <a:ea typeface="+mn-ea"/>
          <a:cs typeface="+mn-cs"/>
        </a:defRPr>
      </a:lvl1pPr>
      <a:lvl2pPr marL="900000" indent="-448056" algn="l" defTabSz="914400" rtl="0" eaLnBrk="1" latinLnBrk="0" hangingPunct="1">
        <a:lnSpc>
          <a:spcPct val="140000"/>
        </a:lnSpc>
        <a:spcBef>
          <a:spcPts val="500"/>
        </a:spcBef>
        <a:buFont typeface="Calibri Light" panose="020F0302020204030204" pitchFamily="34" charset="0"/>
        <a:buChar char="→"/>
        <a:defRPr sz="1800" kern="1200">
          <a:solidFill>
            <a:schemeClr val="tx2">
              <a:alpha val="55000"/>
            </a:schemeClr>
          </a:solidFill>
          <a:latin typeface="+mn-lt"/>
          <a:ea typeface="+mn-ea"/>
          <a:cs typeface="+mn-cs"/>
        </a:defRPr>
      </a:lvl2pPr>
      <a:lvl3pPr marL="1350000" indent="-448056" algn="l" defTabSz="914400" rtl="0" eaLnBrk="1" latinLnBrk="0" hangingPunct="1">
        <a:lnSpc>
          <a:spcPct val="140000"/>
        </a:lnSpc>
        <a:spcBef>
          <a:spcPts val="500"/>
        </a:spcBef>
        <a:buFont typeface="Calibri Light" panose="020F0302020204030204" pitchFamily="34" charset="0"/>
        <a:buChar char="→"/>
        <a:defRPr sz="1800" kern="1200">
          <a:solidFill>
            <a:schemeClr val="tx2">
              <a:alpha val="55000"/>
            </a:schemeClr>
          </a:solidFill>
          <a:latin typeface="+mn-lt"/>
          <a:ea typeface="+mn-ea"/>
          <a:cs typeface="+mn-cs"/>
        </a:defRPr>
      </a:lvl3pPr>
      <a:lvl4pPr marL="1800000" indent="-448056" algn="l" defTabSz="914400" rtl="0" eaLnBrk="1" latinLnBrk="0" hangingPunct="1">
        <a:lnSpc>
          <a:spcPct val="140000"/>
        </a:lnSpc>
        <a:spcBef>
          <a:spcPts val="500"/>
        </a:spcBef>
        <a:buFont typeface="Calibri Light" panose="020F0302020204030204" pitchFamily="34" charset="0"/>
        <a:buChar char="→"/>
        <a:defRPr sz="1800" kern="1200">
          <a:solidFill>
            <a:schemeClr val="tx2">
              <a:alpha val="55000"/>
            </a:schemeClr>
          </a:solidFill>
          <a:latin typeface="+mn-lt"/>
          <a:ea typeface="+mn-ea"/>
          <a:cs typeface="+mn-cs"/>
        </a:defRPr>
      </a:lvl4pPr>
      <a:lvl5pPr marL="2250000" indent="-448056" algn="l" defTabSz="914400" rtl="0" eaLnBrk="1" latinLnBrk="0" hangingPunct="1">
        <a:lnSpc>
          <a:spcPct val="140000"/>
        </a:lnSpc>
        <a:spcBef>
          <a:spcPts val="500"/>
        </a:spcBef>
        <a:buFont typeface="Calibri Light" panose="020F0302020204030204" pitchFamily="34" charset="0"/>
        <a:buChar char="→"/>
        <a:defRPr sz="1800" kern="1200">
          <a:solidFill>
            <a:schemeClr val="tx2">
              <a:alpha val="5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2E5B6AE-5EFE-45F0-A2AE-ED771CA3D7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7A3369-4A6E-4B4C-96B8-E4D87D06637F}"/>
              </a:ext>
            </a:extLst>
          </p:cNvPr>
          <p:cNvSpPr>
            <a:spLocks noGrp="1"/>
          </p:cNvSpPr>
          <p:nvPr>
            <p:ph type="ctrTitle"/>
          </p:nvPr>
        </p:nvSpPr>
        <p:spPr>
          <a:xfrm>
            <a:off x="448055" y="662400"/>
            <a:ext cx="11293200" cy="1000800"/>
          </a:xfrm>
        </p:spPr>
        <p:txBody>
          <a:bodyPr anchor="ctr">
            <a:normAutofit/>
          </a:bodyPr>
          <a:lstStyle/>
          <a:p>
            <a:r>
              <a:rPr lang="en-GB" dirty="0"/>
              <a:t>Automaticity</a:t>
            </a:r>
          </a:p>
        </p:txBody>
      </p:sp>
      <p:sp>
        <p:nvSpPr>
          <p:cNvPr id="3" name="Subtitle 2">
            <a:extLst>
              <a:ext uri="{FF2B5EF4-FFF2-40B4-BE49-F238E27FC236}">
                <a16:creationId xmlns:a16="http://schemas.microsoft.com/office/drawing/2014/main" id="{C4239690-2BD4-494C-B0F7-5FA1539E1A82}"/>
              </a:ext>
            </a:extLst>
          </p:cNvPr>
          <p:cNvSpPr>
            <a:spLocks noGrp="1"/>
          </p:cNvSpPr>
          <p:nvPr>
            <p:ph type="subTitle" idx="1"/>
          </p:nvPr>
        </p:nvSpPr>
        <p:spPr>
          <a:xfrm>
            <a:off x="448055" y="1652400"/>
            <a:ext cx="11293200" cy="984885"/>
          </a:xfrm>
        </p:spPr>
        <p:txBody>
          <a:bodyPr anchor="ctr">
            <a:normAutofit/>
          </a:bodyPr>
          <a:lstStyle/>
          <a:p>
            <a:pPr>
              <a:lnSpc>
                <a:spcPct val="110000"/>
              </a:lnSpc>
            </a:pPr>
            <a:r>
              <a:rPr lang="en-GB" sz="4500" dirty="0"/>
              <a:t>Why is mastery important in learning?</a:t>
            </a:r>
          </a:p>
        </p:txBody>
      </p:sp>
      <p:cxnSp>
        <p:nvCxnSpPr>
          <p:cNvPr id="11" name="Straight Connector 10">
            <a:extLst>
              <a:ext uri="{FF2B5EF4-FFF2-40B4-BE49-F238E27FC236}">
                <a16:creationId xmlns:a16="http://schemas.microsoft.com/office/drawing/2014/main" id="{D255B435-D9F3-4A31-B89E-36741390DB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50000" y="450000"/>
            <a:ext cx="11293200" cy="0"/>
          </a:xfrm>
          <a:prstGeom prst="line">
            <a:avLst/>
          </a:prstGeom>
          <a:ln w="63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057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361CA-BF2A-43EC-B302-DC3006F72AB4}"/>
              </a:ext>
            </a:extLst>
          </p:cNvPr>
          <p:cNvSpPr>
            <a:spLocks noGrp="1"/>
          </p:cNvSpPr>
          <p:nvPr>
            <p:ph type="title"/>
          </p:nvPr>
        </p:nvSpPr>
        <p:spPr/>
        <p:txBody>
          <a:bodyPr/>
          <a:lstStyle/>
          <a:p>
            <a:br>
              <a:rPr lang="en-GB" dirty="0"/>
            </a:br>
            <a:r>
              <a:rPr lang="en-GB" dirty="0"/>
              <a:t>Knowledge Splat!</a:t>
            </a:r>
          </a:p>
        </p:txBody>
      </p:sp>
      <p:sp>
        <p:nvSpPr>
          <p:cNvPr id="3" name="Content Placeholder 2">
            <a:extLst>
              <a:ext uri="{FF2B5EF4-FFF2-40B4-BE49-F238E27FC236}">
                <a16:creationId xmlns:a16="http://schemas.microsoft.com/office/drawing/2014/main" id="{8C0B33B3-681A-48C1-98A2-D944E8769CAF}"/>
              </a:ext>
            </a:extLst>
          </p:cNvPr>
          <p:cNvSpPr>
            <a:spLocks noGrp="1"/>
          </p:cNvSpPr>
          <p:nvPr>
            <p:ph idx="1"/>
          </p:nvPr>
        </p:nvSpPr>
        <p:spPr/>
        <p:txBody>
          <a:bodyPr/>
          <a:lstStyle/>
          <a:p>
            <a:r>
              <a:rPr lang="en-GB" dirty="0"/>
              <a:t>On a blank page (without looking at any of your notes), write down everything you can remember about the following:</a:t>
            </a:r>
          </a:p>
          <a:p>
            <a:r>
              <a:rPr lang="en-GB" dirty="0"/>
              <a:t>Ebbinghaus’ Forgetting Curve</a:t>
            </a:r>
          </a:p>
          <a:p>
            <a:r>
              <a:rPr lang="en-GB" dirty="0"/>
              <a:t>Schema</a:t>
            </a:r>
          </a:p>
          <a:p>
            <a:r>
              <a:rPr lang="en-GB" dirty="0"/>
              <a:t>Desirable Difficulties</a:t>
            </a:r>
          </a:p>
          <a:p>
            <a:r>
              <a:rPr lang="en-GB" dirty="0"/>
              <a:t>Effective and ineffective revision strategies</a:t>
            </a:r>
          </a:p>
        </p:txBody>
      </p:sp>
      <p:sp>
        <p:nvSpPr>
          <p:cNvPr id="4" name="TextBox 3">
            <a:extLst>
              <a:ext uri="{FF2B5EF4-FFF2-40B4-BE49-F238E27FC236}">
                <a16:creationId xmlns:a16="http://schemas.microsoft.com/office/drawing/2014/main" id="{8BB064A7-DC5F-44BB-9CFE-B80B9AEB18C5}"/>
              </a:ext>
            </a:extLst>
          </p:cNvPr>
          <p:cNvSpPr txBox="1"/>
          <p:nvPr/>
        </p:nvSpPr>
        <p:spPr>
          <a:xfrm>
            <a:off x="1225118" y="4707750"/>
            <a:ext cx="9428085" cy="2031325"/>
          </a:xfrm>
          <a:prstGeom prst="rect">
            <a:avLst/>
          </a:prstGeom>
          <a:solidFill>
            <a:srgbClr val="FFFF00"/>
          </a:solidFill>
        </p:spPr>
        <p:txBody>
          <a:bodyPr wrap="square" rtlCol="0">
            <a:spAutoFit/>
          </a:bodyPr>
          <a:lstStyle/>
          <a:p>
            <a:pPr algn="ctr"/>
            <a:r>
              <a:rPr lang="en-GB" dirty="0">
                <a:solidFill>
                  <a:schemeClr val="bg1"/>
                </a:solidFill>
              </a:rPr>
              <a:t>Now compare your knowledge splat with your partner’s:</a:t>
            </a:r>
          </a:p>
          <a:p>
            <a:pPr marL="285750" indent="-285750" algn="ctr">
              <a:buFont typeface="Arial" panose="020B0604020202020204" pitchFamily="34" charset="0"/>
              <a:buChar char="•"/>
            </a:pPr>
            <a:r>
              <a:rPr lang="en-GB" dirty="0">
                <a:solidFill>
                  <a:schemeClr val="bg1"/>
                </a:solidFill>
              </a:rPr>
              <a:t>What have you both got? What do you both agree on?</a:t>
            </a:r>
          </a:p>
          <a:p>
            <a:pPr marL="285750" indent="-285750" algn="ctr">
              <a:buFont typeface="Arial" panose="020B0604020202020204" pitchFamily="34" charset="0"/>
              <a:buChar char="•"/>
            </a:pPr>
            <a:r>
              <a:rPr lang="en-GB" dirty="0">
                <a:solidFill>
                  <a:schemeClr val="bg1"/>
                </a:solidFill>
              </a:rPr>
              <a:t>What have you got that is different? Which answer is correct or are they both right but phrased differently?</a:t>
            </a:r>
          </a:p>
          <a:p>
            <a:pPr marL="285750" indent="-285750" algn="ctr">
              <a:buFont typeface="Arial" panose="020B0604020202020204" pitchFamily="34" charset="0"/>
              <a:buChar char="•"/>
            </a:pPr>
            <a:r>
              <a:rPr lang="en-GB" dirty="0">
                <a:solidFill>
                  <a:schemeClr val="bg1"/>
                </a:solidFill>
              </a:rPr>
              <a:t>What have you missed that your partner has included?</a:t>
            </a:r>
          </a:p>
          <a:p>
            <a:pPr marL="285750" indent="-285750" algn="ctr">
              <a:buFont typeface="Arial" panose="020B0604020202020204" pitchFamily="34" charset="0"/>
              <a:buChar char="•"/>
            </a:pPr>
            <a:r>
              <a:rPr lang="en-GB" dirty="0">
                <a:solidFill>
                  <a:schemeClr val="bg1"/>
                </a:solidFill>
              </a:rPr>
              <a:t>What are you both unsure about?</a:t>
            </a:r>
          </a:p>
          <a:p>
            <a:pPr marL="285750" indent="-285750" algn="ctr">
              <a:buFont typeface="Arial" panose="020B0604020202020204" pitchFamily="34" charset="0"/>
              <a:buChar char="•"/>
            </a:pPr>
            <a:r>
              <a:rPr lang="en-GB" dirty="0">
                <a:solidFill>
                  <a:schemeClr val="bg1"/>
                </a:solidFill>
              </a:rPr>
              <a:t>Is there anything your partner can help you with that you’re unsure on?</a:t>
            </a:r>
          </a:p>
        </p:txBody>
      </p:sp>
    </p:spTree>
    <p:extLst>
      <p:ext uri="{BB962C8B-B14F-4D97-AF65-F5344CB8AC3E}">
        <p14:creationId xmlns:p14="http://schemas.microsoft.com/office/powerpoint/2010/main" val="1383293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D0195-4C3D-45FB-B2C9-56FD666F042D}"/>
              </a:ext>
            </a:extLst>
          </p:cNvPr>
          <p:cNvSpPr>
            <a:spLocks noGrp="1"/>
          </p:cNvSpPr>
          <p:nvPr>
            <p:ph type="title"/>
          </p:nvPr>
        </p:nvSpPr>
        <p:spPr>
          <a:xfrm>
            <a:off x="838200" y="365125"/>
            <a:ext cx="10515600" cy="1325563"/>
          </a:xfrm>
        </p:spPr>
        <p:txBody>
          <a:bodyPr>
            <a:normAutofit/>
          </a:bodyPr>
          <a:lstStyle/>
          <a:p>
            <a:r>
              <a:rPr lang="en-GB" b="1" u="sng" dirty="0"/>
              <a:t>Automaticity (n)</a:t>
            </a:r>
            <a:r>
              <a:rPr lang="en-GB" dirty="0"/>
              <a:t>: the process of doing something without a lot of thought or attention.</a:t>
            </a:r>
          </a:p>
        </p:txBody>
      </p:sp>
      <p:sp>
        <p:nvSpPr>
          <p:cNvPr id="3" name="Content Placeholder 2">
            <a:extLst>
              <a:ext uri="{FF2B5EF4-FFF2-40B4-BE49-F238E27FC236}">
                <a16:creationId xmlns:a16="http://schemas.microsoft.com/office/drawing/2014/main" id="{2790FC9A-1D14-4A21-B07A-7F6261278EBE}"/>
              </a:ext>
            </a:extLst>
          </p:cNvPr>
          <p:cNvSpPr>
            <a:spLocks noGrp="1"/>
          </p:cNvSpPr>
          <p:nvPr>
            <p:ph idx="1"/>
          </p:nvPr>
        </p:nvSpPr>
        <p:spPr>
          <a:xfrm>
            <a:off x="602673" y="1825625"/>
            <a:ext cx="10751127" cy="4805994"/>
          </a:xfrm>
        </p:spPr>
        <p:txBody>
          <a:bodyPr>
            <a:normAutofit/>
          </a:bodyPr>
          <a:lstStyle/>
          <a:p>
            <a:pPr marL="0" indent="0">
              <a:buNone/>
            </a:pPr>
            <a:r>
              <a:rPr lang="en-GB" dirty="0"/>
              <a:t>The prefix ‘auto’ is from the ancient Greek to mean ‘self’ with ‘automatic’ meaning ‘self-acting’ as in a machine that will imitate human behaviour by acting by itself such as an automatic drill. The Greek God Hephaestus made self-wheeling tripods to serve food at the feasts of the gods – automatic tripods!</a:t>
            </a:r>
          </a:p>
          <a:p>
            <a:pPr marL="0" indent="0">
              <a:buNone/>
            </a:pPr>
            <a:endParaRPr lang="en-GB" dirty="0"/>
          </a:p>
          <a:p>
            <a:pPr marL="0" indent="0">
              <a:buNone/>
            </a:pPr>
            <a:r>
              <a:rPr lang="en-GB" i="1" dirty="0"/>
              <a:t>Automaticity is the ability to do things by habit.</a:t>
            </a:r>
          </a:p>
          <a:p>
            <a:pPr marL="0" indent="0">
              <a:buNone/>
            </a:pPr>
            <a:r>
              <a:rPr lang="en-GB" i="1" dirty="0"/>
              <a:t>Automaticity is the result of learning, repetition and practice.</a:t>
            </a:r>
            <a:endParaRPr lang="en-GB" dirty="0"/>
          </a:p>
          <a:p>
            <a:pPr marL="0" indent="0">
              <a:buNone/>
            </a:pPr>
            <a:endParaRPr lang="en-GB" dirty="0"/>
          </a:p>
          <a:p>
            <a:pPr marL="0" indent="0">
              <a:buNone/>
            </a:pPr>
            <a:r>
              <a:rPr lang="en-GB" dirty="0"/>
              <a:t>Can you think of any tasks you complete automatically without concentrated effort? What benefits might there be to automaticity?</a:t>
            </a:r>
          </a:p>
        </p:txBody>
      </p:sp>
    </p:spTree>
    <p:extLst>
      <p:ext uri="{BB962C8B-B14F-4D97-AF65-F5344CB8AC3E}">
        <p14:creationId xmlns:p14="http://schemas.microsoft.com/office/powerpoint/2010/main" val="706143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1AADC-078F-4692-9CC5-8C2051CF4DA6}"/>
              </a:ext>
            </a:extLst>
          </p:cNvPr>
          <p:cNvSpPr>
            <a:spLocks noGrp="1"/>
          </p:cNvSpPr>
          <p:nvPr>
            <p:ph type="title"/>
          </p:nvPr>
        </p:nvSpPr>
        <p:spPr/>
        <p:txBody>
          <a:bodyPr/>
          <a:lstStyle/>
          <a:p>
            <a:r>
              <a:rPr lang="en-GB" dirty="0"/>
              <a:t>Automaticity and Cognitive Load</a:t>
            </a:r>
          </a:p>
        </p:txBody>
      </p:sp>
      <p:sp>
        <p:nvSpPr>
          <p:cNvPr id="3" name="Content Placeholder 2">
            <a:extLst>
              <a:ext uri="{FF2B5EF4-FFF2-40B4-BE49-F238E27FC236}">
                <a16:creationId xmlns:a16="http://schemas.microsoft.com/office/drawing/2014/main" id="{FC753DC1-BADA-4360-AC99-88282D07D1E2}"/>
              </a:ext>
            </a:extLst>
          </p:cNvPr>
          <p:cNvSpPr>
            <a:spLocks noGrp="1"/>
          </p:cNvSpPr>
          <p:nvPr>
            <p:ph idx="1"/>
          </p:nvPr>
        </p:nvSpPr>
        <p:spPr>
          <a:xfrm>
            <a:off x="448056" y="1735200"/>
            <a:ext cx="11293200" cy="4372637"/>
          </a:xfrm>
        </p:spPr>
        <p:txBody>
          <a:bodyPr>
            <a:normAutofit/>
          </a:bodyPr>
          <a:lstStyle/>
          <a:p>
            <a:r>
              <a:rPr lang="en-GB" dirty="0"/>
              <a:t>Many adults drive. When I learned to drive it was so difficult and took a huge amount of effort – I had to think about the different pedals, the gears and where each one was, indicating, mirrors, other traffic, junctions, lights, pedestrians…it is overwhelming!</a:t>
            </a:r>
          </a:p>
          <a:p>
            <a:r>
              <a:rPr lang="en-GB" dirty="0"/>
              <a:t>Once I passed my test, however, I was driving every day and soon drove my route to and from work automatically.</a:t>
            </a:r>
          </a:p>
          <a:p>
            <a:r>
              <a:rPr lang="en-GB" dirty="0"/>
              <a:t>Because my cognitive load (all the different things I needed to think hard about) was reduced, I could listen to the radio, have a conversation, think about my ‘to do’ list.</a:t>
            </a:r>
          </a:p>
          <a:p>
            <a:r>
              <a:rPr lang="en-GB" dirty="0"/>
              <a:t>With learning, it is important that we don’t just practice until we get it right; we practice until we cannot get it wrong! For example, if I told you to brush your teeth wrong, you would find that very hard – doing it right has been mastered and </a:t>
            </a:r>
            <a:r>
              <a:rPr lang="en-GB"/>
              <a:t>become habit.</a:t>
            </a:r>
            <a:endParaRPr lang="en-GB" dirty="0"/>
          </a:p>
        </p:txBody>
      </p:sp>
    </p:spTree>
    <p:extLst>
      <p:ext uri="{BB962C8B-B14F-4D97-AF65-F5344CB8AC3E}">
        <p14:creationId xmlns:p14="http://schemas.microsoft.com/office/powerpoint/2010/main" val="294332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677" y="287783"/>
            <a:ext cx="9675181" cy="1143000"/>
          </a:xfrm>
        </p:spPr>
        <p:txBody>
          <a:bodyPr/>
          <a:lstStyle/>
          <a:p>
            <a:r>
              <a:rPr lang="en-GB" b="1" u="sng" dirty="0"/>
              <a:t>How many examples of automaticity can you list?</a:t>
            </a:r>
            <a:endParaRPr lang="en-GB" dirty="0"/>
          </a:p>
        </p:txBody>
      </p:sp>
      <p:sp>
        <p:nvSpPr>
          <p:cNvPr id="3" name="Content Placeholder 2"/>
          <p:cNvSpPr>
            <a:spLocks noGrp="1"/>
          </p:cNvSpPr>
          <p:nvPr>
            <p:ph idx="1"/>
          </p:nvPr>
        </p:nvSpPr>
        <p:spPr>
          <a:xfrm>
            <a:off x="1905000" y="1111929"/>
            <a:ext cx="8229600" cy="1540768"/>
          </a:xfrm>
        </p:spPr>
        <p:txBody>
          <a:bodyPr>
            <a:normAutofit/>
          </a:bodyPr>
          <a:lstStyle/>
          <a:p>
            <a:pPr marL="0" indent="0">
              <a:buNone/>
            </a:pPr>
            <a:r>
              <a:rPr lang="en-GB" dirty="0"/>
              <a:t>Take it in turns with your partner to list as many examples of automaticity you can think of – remember these are tasks you have mastered so well that you cannot do it wrong. Note down your answers:</a:t>
            </a:r>
          </a:p>
          <a:p>
            <a:endParaRPr lang="en-GB" dirty="0"/>
          </a:p>
        </p:txBody>
      </p:sp>
    </p:spTree>
    <p:extLst>
      <p:ext uri="{BB962C8B-B14F-4D97-AF65-F5344CB8AC3E}">
        <p14:creationId xmlns:p14="http://schemas.microsoft.com/office/powerpoint/2010/main" val="3330434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C784A-43C2-47B4-B65A-CD105FF0FE4B}"/>
              </a:ext>
            </a:extLst>
          </p:cNvPr>
          <p:cNvSpPr>
            <a:spLocks noGrp="1"/>
          </p:cNvSpPr>
          <p:nvPr>
            <p:ph type="title"/>
          </p:nvPr>
        </p:nvSpPr>
        <p:spPr/>
        <p:txBody>
          <a:bodyPr/>
          <a:lstStyle/>
          <a:p>
            <a:r>
              <a:rPr lang="en-GB" dirty="0"/>
              <a:t>The Leitner Method</a:t>
            </a:r>
          </a:p>
        </p:txBody>
      </p:sp>
      <p:sp>
        <p:nvSpPr>
          <p:cNvPr id="3" name="Content Placeholder 2">
            <a:extLst>
              <a:ext uri="{FF2B5EF4-FFF2-40B4-BE49-F238E27FC236}">
                <a16:creationId xmlns:a16="http://schemas.microsoft.com/office/drawing/2014/main" id="{0C10FFDC-815D-4782-AB26-0D53BFD0B1D6}"/>
              </a:ext>
            </a:extLst>
          </p:cNvPr>
          <p:cNvSpPr>
            <a:spLocks noGrp="1"/>
          </p:cNvSpPr>
          <p:nvPr>
            <p:ph idx="1"/>
          </p:nvPr>
        </p:nvSpPr>
        <p:spPr>
          <a:xfrm>
            <a:off x="441960" y="1078252"/>
            <a:ext cx="11293200" cy="5390948"/>
          </a:xfrm>
        </p:spPr>
        <p:txBody>
          <a:bodyPr>
            <a:normAutofit fontScale="77500" lnSpcReduction="20000"/>
          </a:bodyPr>
          <a:lstStyle/>
          <a:p>
            <a:r>
              <a:rPr lang="en-GB" dirty="0"/>
              <a:t>The Leitner Method is a great strategy for overlearning and developing automaticity because it involves testing yourself with flashcards repeatedly until that information is secure.</a:t>
            </a:r>
          </a:p>
          <a:p>
            <a:r>
              <a:rPr lang="en-GB" dirty="0"/>
              <a:t>Let’s spend the rest of today’s lesson making flashcards on everything we have learned about learning in this curriculum so far and testing each other in pairs. See below for some possible flashcard questions but feel free to come up with your own!</a:t>
            </a:r>
          </a:p>
          <a:p>
            <a:r>
              <a:rPr lang="en-GB" dirty="0"/>
              <a:t>What is retrieval?</a:t>
            </a:r>
          </a:p>
          <a:p>
            <a:r>
              <a:rPr lang="en-GB" dirty="0"/>
              <a:t>Why is retrieval and effective study method?</a:t>
            </a:r>
          </a:p>
          <a:p>
            <a:r>
              <a:rPr lang="en-GB" dirty="0"/>
              <a:t>List the retrieval strategies we have explored so far and explain how they work.</a:t>
            </a:r>
          </a:p>
          <a:p>
            <a:r>
              <a:rPr lang="en-GB" dirty="0"/>
              <a:t>What is the Ebbinghaus Forgetting Curve?</a:t>
            </a:r>
          </a:p>
          <a:p>
            <a:r>
              <a:rPr lang="en-GB" dirty="0"/>
              <a:t>What is schema?</a:t>
            </a:r>
          </a:p>
          <a:p>
            <a:r>
              <a:rPr lang="en-GB" dirty="0"/>
              <a:t>What is automaticity and why is it important in learning?</a:t>
            </a:r>
          </a:p>
          <a:p>
            <a:r>
              <a:rPr lang="en-GB" dirty="0"/>
              <a:t>What is spacing?</a:t>
            </a:r>
          </a:p>
          <a:p>
            <a:r>
              <a:rPr lang="en-GB" dirty="0"/>
              <a:t>What are desirable difficulties?</a:t>
            </a:r>
          </a:p>
          <a:p>
            <a:r>
              <a:rPr lang="en-GB" dirty="0"/>
              <a:t>List some ineffective study strategies and explain why they are not effective.</a:t>
            </a:r>
          </a:p>
          <a:p>
            <a:r>
              <a:rPr lang="en-GB" dirty="0"/>
              <a:t>What does the word revision actually mean?</a:t>
            </a:r>
          </a:p>
          <a:p>
            <a:endParaRPr lang="en-GB" dirty="0"/>
          </a:p>
        </p:txBody>
      </p:sp>
    </p:spTree>
    <p:extLst>
      <p:ext uri="{BB962C8B-B14F-4D97-AF65-F5344CB8AC3E}">
        <p14:creationId xmlns:p14="http://schemas.microsoft.com/office/powerpoint/2010/main" val="1439227457"/>
      </p:ext>
    </p:extLst>
  </p:cSld>
  <p:clrMapOvr>
    <a:masterClrMapping/>
  </p:clrMapOvr>
</p:sld>
</file>

<file path=ppt/theme/theme1.xml><?xml version="1.0" encoding="utf-8"?>
<a:theme xmlns:a="http://schemas.openxmlformats.org/drawingml/2006/main" name="ThinLineVTI">
  <a:themeElements>
    <a:clrScheme name="AnalogousFromLightSeedRightStep">
      <a:dk1>
        <a:srgbClr val="000000"/>
      </a:dk1>
      <a:lt1>
        <a:srgbClr val="FFFFFF"/>
      </a:lt1>
      <a:dk2>
        <a:srgbClr val="393620"/>
      </a:dk2>
      <a:lt2>
        <a:srgbClr val="E2E5E8"/>
      </a:lt2>
      <a:accent1>
        <a:srgbClr val="E98A3A"/>
      </a:accent1>
      <a:accent2>
        <a:srgbClr val="B1A23A"/>
      </a:accent2>
      <a:accent3>
        <a:srgbClr val="91AD4D"/>
      </a:accent3>
      <a:accent4>
        <a:srgbClr val="5BB537"/>
      </a:accent4>
      <a:accent5>
        <a:srgbClr val="2EBA3F"/>
      </a:accent5>
      <a:accent6>
        <a:srgbClr val="32B67A"/>
      </a:accent6>
      <a:hlink>
        <a:srgbClr val="5D85A7"/>
      </a:hlink>
      <a:folHlink>
        <a:srgbClr val="7F7F7F"/>
      </a:folHlink>
    </a:clrScheme>
    <a:fontScheme name="Custom 3">
      <a:majorFont>
        <a:latin typeface="Sagona Book"/>
        <a:ea typeface=""/>
        <a:cs typeface=""/>
      </a:majorFont>
      <a:minorFont>
        <a:latin typeface="Univer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inLineVTI" id="{DA2A884B-D36C-4F63-9FE8-3C89F2B99A40}" vid="{62C1F77B-42AE-47B9-869B-5CE48C8ED8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TotalTime>
  <Words>769</Words>
  <Application>Microsoft Office PowerPoint</Application>
  <PresentationFormat>Widescreen</PresentationFormat>
  <Paragraphs>46</Paragraphs>
  <Slides>6</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Sagona Book</vt:lpstr>
      <vt:lpstr>Univers</vt:lpstr>
      <vt:lpstr>ThinLineVTI</vt:lpstr>
      <vt:lpstr>Automaticity</vt:lpstr>
      <vt:lpstr> Knowledge Splat!</vt:lpstr>
      <vt:lpstr>Automaticity (n): the process of doing something without a lot of thought or attention.</vt:lpstr>
      <vt:lpstr>Automaticity and Cognitive Load</vt:lpstr>
      <vt:lpstr>How many examples of automaticity can you list?</vt:lpstr>
      <vt:lpstr>The Leitner Method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Automaticity</dc:title>
  <dc:creator>Helen Howell</dc:creator>
  <cp:lastModifiedBy>Helen Howell</cp:lastModifiedBy>
  <cp:revision>1</cp:revision>
  <dcterms:created xsi:type="dcterms:W3CDTF">2021-04-19T18:54:37Z</dcterms:created>
  <dcterms:modified xsi:type="dcterms:W3CDTF">2021-11-07T11:04:02Z</dcterms:modified>
</cp:coreProperties>
</file>