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300" r:id="rId4"/>
    <p:sldId id="258" r:id="rId5"/>
    <p:sldId id="259" r:id="rId6"/>
    <p:sldId id="302" r:id="rId7"/>
    <p:sldId id="261" r:id="rId8"/>
    <p:sldId id="303" r:id="rId9"/>
    <p:sldId id="304" r:id="rId10"/>
    <p:sldId id="301" r:id="rId11"/>
    <p:sldId id="299" r:id="rId12"/>
    <p:sldId id="260" r:id="rId13"/>
    <p:sldId id="305" r:id="rId14"/>
    <p:sldId id="30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3FB54C-3EE9-4040-AD13-83EBEDC7DD5B}" v="4" dt="2021-11-07T11:03:20.7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809" autoAdjust="0"/>
  </p:normalViewPr>
  <p:slideViewPr>
    <p:cSldViewPr snapToGrid="0">
      <p:cViewPr varScale="1">
        <p:scale>
          <a:sx n="74" d="100"/>
          <a:sy n="74" d="100"/>
        </p:scale>
        <p:origin x="104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6F3FB54C-3EE9-4040-AD13-83EBEDC7DD5B}"/>
    <pc:docChg chg="custSel modSld">
      <pc:chgData name="Helen Howell" userId="e2147ebbe9dd9a14" providerId="LiveId" clId="{6F3FB54C-3EE9-4040-AD13-83EBEDC7DD5B}" dt="2021-11-07T11:03:33.967" v="105" actId="20577"/>
      <pc:docMkLst>
        <pc:docMk/>
      </pc:docMkLst>
      <pc:sldChg chg="delSp mod delAnim">
        <pc:chgData name="Helen Howell" userId="e2147ebbe9dd9a14" providerId="LiveId" clId="{6F3FB54C-3EE9-4040-AD13-83EBEDC7DD5B}" dt="2021-11-07T11:01:57.836" v="0" actId="478"/>
        <pc:sldMkLst>
          <pc:docMk/>
          <pc:sldMk cId="1805925025" sldId="256"/>
        </pc:sldMkLst>
        <pc:picChg chg="del">
          <ac:chgData name="Helen Howell" userId="e2147ebbe9dd9a14" providerId="LiveId" clId="{6F3FB54C-3EE9-4040-AD13-83EBEDC7DD5B}" dt="2021-11-07T11:01:57.836" v="0" actId="478"/>
          <ac:picMkLst>
            <pc:docMk/>
            <pc:sldMk cId="1805925025" sldId="256"/>
            <ac:picMk id="4" creationId="{593B57E5-5CB5-4B65-90E0-1DE1C7CCC253}"/>
          </ac:picMkLst>
        </pc:picChg>
      </pc:sldChg>
      <pc:sldChg chg="delSp modSp mod">
        <pc:chgData name="Helen Howell" userId="e2147ebbe9dd9a14" providerId="LiveId" clId="{6F3FB54C-3EE9-4040-AD13-83EBEDC7DD5B}" dt="2021-11-07T11:03:04.029" v="50" actId="20577"/>
        <pc:sldMkLst>
          <pc:docMk/>
          <pc:sldMk cId="76079650" sldId="259"/>
        </pc:sldMkLst>
        <pc:spChg chg="mod">
          <ac:chgData name="Helen Howell" userId="e2147ebbe9dd9a14" providerId="LiveId" clId="{6F3FB54C-3EE9-4040-AD13-83EBEDC7DD5B}" dt="2021-11-07T11:03:04.029" v="50" actId="20577"/>
          <ac:spMkLst>
            <pc:docMk/>
            <pc:sldMk cId="76079650" sldId="259"/>
            <ac:spMk id="3" creationId="{ECAD3C03-7AFB-4F0F-AAB6-F7E0DF5BB700}"/>
          </ac:spMkLst>
        </pc:spChg>
        <pc:picChg chg="del">
          <ac:chgData name="Helen Howell" userId="e2147ebbe9dd9a14" providerId="LiveId" clId="{6F3FB54C-3EE9-4040-AD13-83EBEDC7DD5B}" dt="2021-11-07T11:02:46.284" v="1" actId="478"/>
          <ac:picMkLst>
            <pc:docMk/>
            <pc:sldMk cId="76079650" sldId="259"/>
            <ac:picMk id="2054" creationId="{B6CAE2FF-7A98-41FA-8EFC-B93C0CCBC925}"/>
          </ac:picMkLst>
        </pc:picChg>
      </pc:sldChg>
      <pc:sldChg chg="delSp modSp mod">
        <pc:chgData name="Helen Howell" userId="e2147ebbe9dd9a14" providerId="LiveId" clId="{6F3FB54C-3EE9-4040-AD13-83EBEDC7DD5B}" dt="2021-11-07T11:03:33.967" v="105" actId="20577"/>
        <pc:sldMkLst>
          <pc:docMk/>
          <pc:sldMk cId="1703294599" sldId="261"/>
        </pc:sldMkLst>
        <pc:spChg chg="mod">
          <ac:chgData name="Helen Howell" userId="e2147ebbe9dd9a14" providerId="LiveId" clId="{6F3FB54C-3EE9-4040-AD13-83EBEDC7DD5B}" dt="2021-11-07T11:03:33.967" v="105" actId="20577"/>
          <ac:spMkLst>
            <pc:docMk/>
            <pc:sldMk cId="1703294599" sldId="261"/>
            <ac:spMk id="3" creationId="{99DADF02-D99E-4D64-A220-1AC4DF0C86BB}"/>
          </ac:spMkLst>
        </pc:spChg>
        <pc:picChg chg="del">
          <ac:chgData name="Helen Howell" userId="e2147ebbe9dd9a14" providerId="LiveId" clId="{6F3FB54C-3EE9-4040-AD13-83EBEDC7DD5B}" dt="2021-11-07T11:03:18.370" v="72" actId="478"/>
          <ac:picMkLst>
            <pc:docMk/>
            <pc:sldMk cId="1703294599" sldId="261"/>
            <ac:picMk id="3074" creationId="{9F0C5CD9-DDBB-49AE-8C7D-45AB60EBA3B8}"/>
          </ac:picMkLst>
        </pc:picChg>
        <pc:picChg chg="del">
          <ac:chgData name="Helen Howell" userId="e2147ebbe9dd9a14" providerId="LiveId" clId="{6F3FB54C-3EE9-4040-AD13-83EBEDC7DD5B}" dt="2021-11-07T11:03:20.748" v="73" actId="478"/>
          <ac:picMkLst>
            <pc:docMk/>
            <pc:sldMk cId="1703294599" sldId="261"/>
            <ac:picMk id="3076" creationId="{E0165B0A-3B8B-4D88-A817-5BDEDE1AF6E9}"/>
          </ac:picMkLst>
        </pc:picChg>
      </pc:sldChg>
      <pc:sldChg chg="addSp delSp modSp mod">
        <pc:chgData name="Helen Howell" userId="e2147ebbe9dd9a14" providerId="LiveId" clId="{6F3FB54C-3EE9-4040-AD13-83EBEDC7DD5B}" dt="2021-11-07T11:03:13.811" v="71" actId="20577"/>
        <pc:sldMkLst>
          <pc:docMk/>
          <pc:sldMk cId="3796805490" sldId="302"/>
        </pc:sldMkLst>
        <pc:spChg chg="add mod">
          <ac:chgData name="Helen Howell" userId="e2147ebbe9dd9a14" providerId="LiveId" clId="{6F3FB54C-3EE9-4040-AD13-83EBEDC7DD5B}" dt="2021-11-07T11:03:13.811" v="71" actId="20577"/>
          <ac:spMkLst>
            <pc:docMk/>
            <pc:sldMk cId="3796805490" sldId="302"/>
            <ac:spMk id="3" creationId="{62504843-5FDE-4573-9176-F51F072ED8AA}"/>
          </ac:spMkLst>
        </pc:spChg>
        <pc:picChg chg="del">
          <ac:chgData name="Helen Howell" userId="e2147ebbe9dd9a14" providerId="LiveId" clId="{6F3FB54C-3EE9-4040-AD13-83EBEDC7DD5B}" dt="2021-11-07T11:03:07.514" v="51" actId="478"/>
          <ac:picMkLst>
            <pc:docMk/>
            <pc:sldMk cId="3796805490" sldId="302"/>
            <ac:picMk id="4098" creationId="{CBF8D32E-893D-4FD3-891D-88663127862F}"/>
          </ac:picMkLst>
        </pc:picChg>
      </pc:sldChg>
    </pc:docChg>
  </pc:docChgLst>
  <pc:docChgLst>
    <pc:chgData name="Helen Howell" userId="e2147ebbe9dd9a14" providerId="LiveId" clId="{972D4B51-19D5-4363-A3FC-BFEB3056ADD2}"/>
    <pc:docChg chg="undo custSel addSld modSld">
      <pc:chgData name="Helen Howell" userId="e2147ebbe9dd9a14" providerId="LiveId" clId="{972D4B51-19D5-4363-A3FC-BFEB3056ADD2}" dt="2021-04-17T15:35:36.058" v="6875" actId="20577"/>
      <pc:docMkLst>
        <pc:docMk/>
      </pc:docMkLst>
      <pc:sldChg chg="modSp new mod">
        <pc:chgData name="Helen Howell" userId="e2147ebbe9dd9a14" providerId="LiveId" clId="{972D4B51-19D5-4363-A3FC-BFEB3056ADD2}" dt="2021-04-17T12:03:19.507" v="4580" actId="20577"/>
        <pc:sldMkLst>
          <pc:docMk/>
          <pc:sldMk cId="3695283356" sldId="257"/>
        </pc:sldMkLst>
        <pc:spChg chg="mod">
          <ac:chgData name="Helen Howell" userId="e2147ebbe9dd9a14" providerId="LiveId" clId="{972D4B51-19D5-4363-A3FC-BFEB3056ADD2}" dt="2021-04-17T10:52:52.606" v="14" actId="20577"/>
          <ac:spMkLst>
            <pc:docMk/>
            <pc:sldMk cId="3695283356" sldId="257"/>
            <ac:spMk id="2" creationId="{A922DE3E-1FD2-4E0A-9E93-298B81CE4847}"/>
          </ac:spMkLst>
        </pc:spChg>
        <pc:spChg chg="mod">
          <ac:chgData name="Helen Howell" userId="e2147ebbe9dd9a14" providerId="LiveId" clId="{972D4B51-19D5-4363-A3FC-BFEB3056ADD2}" dt="2021-04-17T12:03:19.507" v="4580" actId="20577"/>
          <ac:spMkLst>
            <pc:docMk/>
            <pc:sldMk cId="3695283356" sldId="257"/>
            <ac:spMk id="3" creationId="{E4A39B0A-B9FA-421F-861D-87D813F2B212}"/>
          </ac:spMkLst>
        </pc:spChg>
      </pc:sldChg>
      <pc:sldChg chg="addSp modSp new mod modNotesTx">
        <pc:chgData name="Helen Howell" userId="e2147ebbe9dd9a14" providerId="LiveId" clId="{972D4B51-19D5-4363-A3FC-BFEB3056ADD2}" dt="2021-04-17T11:04:57.629" v="477" actId="20577"/>
        <pc:sldMkLst>
          <pc:docMk/>
          <pc:sldMk cId="307123346" sldId="258"/>
        </pc:sldMkLst>
        <pc:spChg chg="mod">
          <ac:chgData name="Helen Howell" userId="e2147ebbe9dd9a14" providerId="LiveId" clId="{972D4B51-19D5-4363-A3FC-BFEB3056ADD2}" dt="2021-04-17T10:53:11.251" v="42" actId="20577"/>
          <ac:spMkLst>
            <pc:docMk/>
            <pc:sldMk cId="307123346" sldId="258"/>
            <ac:spMk id="2" creationId="{95C4FE1A-6F6A-4790-8E73-F3E8560E019A}"/>
          </ac:spMkLst>
        </pc:spChg>
        <pc:picChg chg="add mod">
          <ac:chgData name="Helen Howell" userId="e2147ebbe9dd9a14" providerId="LiveId" clId="{972D4B51-19D5-4363-A3FC-BFEB3056ADD2}" dt="2021-04-17T11:01:21.269" v="74" actId="1076"/>
          <ac:picMkLst>
            <pc:docMk/>
            <pc:sldMk cId="307123346" sldId="258"/>
            <ac:picMk id="1026" creationId="{69AAD247-8B53-4BA9-A176-AB15C22F1B75}"/>
          </ac:picMkLst>
        </pc:picChg>
      </pc:sldChg>
      <pc:sldChg chg="addSp delSp modSp new mod setBg modNotesTx">
        <pc:chgData name="Helen Howell" userId="e2147ebbe9dd9a14" providerId="LiveId" clId="{972D4B51-19D5-4363-A3FC-BFEB3056ADD2}" dt="2021-04-17T12:13:52.445" v="5259" actId="478"/>
        <pc:sldMkLst>
          <pc:docMk/>
          <pc:sldMk cId="76079650" sldId="259"/>
        </pc:sldMkLst>
        <pc:spChg chg="mod ord">
          <ac:chgData name="Helen Howell" userId="e2147ebbe9dd9a14" providerId="LiveId" clId="{972D4B51-19D5-4363-A3FC-BFEB3056ADD2}" dt="2021-04-17T12:13:50.671" v="5257" actId="26606"/>
          <ac:spMkLst>
            <pc:docMk/>
            <pc:sldMk cId="76079650" sldId="259"/>
            <ac:spMk id="2" creationId="{14299CDC-E3F2-4ECB-A4AF-1FE3926D0159}"/>
          </ac:spMkLst>
        </pc:spChg>
        <pc:spChg chg="add del mod">
          <ac:chgData name="Helen Howell" userId="e2147ebbe9dd9a14" providerId="LiveId" clId="{972D4B51-19D5-4363-A3FC-BFEB3056ADD2}" dt="2021-04-17T12:13:50.671" v="5257" actId="26606"/>
          <ac:spMkLst>
            <pc:docMk/>
            <pc:sldMk cId="76079650" sldId="259"/>
            <ac:spMk id="3" creationId="{ECAD3C03-7AFB-4F0F-AAB6-F7E0DF5BB700}"/>
          </ac:spMkLst>
        </pc:spChg>
        <pc:spChg chg="add del mod">
          <ac:chgData name="Helen Howell" userId="e2147ebbe9dd9a14" providerId="LiveId" clId="{972D4B51-19D5-4363-A3FC-BFEB3056ADD2}" dt="2021-04-17T11:27:00.090" v="1191"/>
          <ac:spMkLst>
            <pc:docMk/>
            <pc:sldMk cId="76079650" sldId="259"/>
            <ac:spMk id="4" creationId="{372DC3C9-93FB-4359-A7DC-98707EF2FC29}"/>
          </ac:spMkLst>
        </pc:spChg>
        <pc:spChg chg="add del mod">
          <ac:chgData name="Helen Howell" userId="e2147ebbe9dd9a14" providerId="LiveId" clId="{972D4B51-19D5-4363-A3FC-BFEB3056ADD2}" dt="2021-04-17T11:30:36.069" v="1612" actId="21"/>
          <ac:spMkLst>
            <pc:docMk/>
            <pc:sldMk cId="76079650" sldId="259"/>
            <ac:spMk id="5" creationId="{FD57C060-0454-45A0-B64D-EB1E1B91C4B1}"/>
          </ac:spMkLst>
        </pc:spChg>
        <pc:spChg chg="add del">
          <ac:chgData name="Helen Howell" userId="e2147ebbe9dd9a14" providerId="LiveId" clId="{972D4B51-19D5-4363-A3FC-BFEB3056ADD2}" dt="2021-04-17T12:13:41.209" v="5255" actId="26606"/>
          <ac:spMkLst>
            <pc:docMk/>
            <pc:sldMk cId="76079650" sldId="259"/>
            <ac:spMk id="77" creationId="{5A0118C5-4F8D-4CF4-BADD-53FEACC6C42A}"/>
          </ac:spMkLst>
        </pc:spChg>
        <pc:spChg chg="add del">
          <ac:chgData name="Helen Howell" userId="e2147ebbe9dd9a14" providerId="LiveId" clId="{972D4B51-19D5-4363-A3FC-BFEB3056ADD2}" dt="2021-04-17T12:13:50.671" v="5257" actId="26606"/>
          <ac:spMkLst>
            <pc:docMk/>
            <pc:sldMk cId="76079650" sldId="259"/>
            <ac:spMk id="84" creationId="{7D6BF779-0B8C-4CC2-9268-9506AD0C5331}"/>
          </ac:spMkLst>
        </pc:spChg>
        <pc:spChg chg="add del">
          <ac:chgData name="Helen Howell" userId="e2147ebbe9dd9a14" providerId="LiveId" clId="{972D4B51-19D5-4363-A3FC-BFEB3056ADD2}" dt="2021-04-17T12:13:50.671" v="5257" actId="26606"/>
          <ac:spMkLst>
            <pc:docMk/>
            <pc:sldMk cId="76079650" sldId="259"/>
            <ac:spMk id="92" creationId="{D6CA2F4C-8E9E-4BCD-B6E8-A68A311CA651}"/>
          </ac:spMkLst>
        </pc:spChg>
        <pc:spChg chg="add del">
          <ac:chgData name="Helen Howell" userId="e2147ebbe9dd9a14" providerId="LiveId" clId="{972D4B51-19D5-4363-A3FC-BFEB3056ADD2}" dt="2021-04-17T12:13:50.671" v="5257" actId="26606"/>
          <ac:spMkLst>
            <pc:docMk/>
            <pc:sldMk cId="76079650" sldId="259"/>
            <ac:spMk id="2062" creationId="{8B646C36-EEEC-4D52-8E8E-206F4CD8A3DA}"/>
          </ac:spMkLst>
        </pc:spChg>
        <pc:grpChg chg="add del">
          <ac:chgData name="Helen Howell" userId="e2147ebbe9dd9a14" providerId="LiveId" clId="{972D4B51-19D5-4363-A3FC-BFEB3056ADD2}" dt="2021-04-17T12:13:41.209" v="5255" actId="26606"/>
          <ac:grpSpMkLst>
            <pc:docMk/>
            <pc:sldMk cId="76079650" sldId="259"/>
            <ac:grpSpMk id="79" creationId="{268C940D-4516-4630-B49F-65C1A82FEA0C}"/>
          </ac:grpSpMkLst>
        </pc:grpChg>
        <pc:grpChg chg="add del">
          <ac:chgData name="Helen Howell" userId="e2147ebbe9dd9a14" providerId="LiveId" clId="{972D4B51-19D5-4363-A3FC-BFEB3056ADD2}" dt="2021-04-17T12:13:41.209" v="5255" actId="26606"/>
          <ac:grpSpMkLst>
            <pc:docMk/>
            <pc:sldMk cId="76079650" sldId="259"/>
            <ac:grpSpMk id="83" creationId="{C93F2521-5FCA-4EE4-ADB9-C71AB81B8875}"/>
          </ac:grpSpMkLst>
        </pc:grpChg>
        <pc:grpChg chg="add del">
          <ac:chgData name="Helen Howell" userId="e2147ebbe9dd9a14" providerId="LiveId" clId="{972D4B51-19D5-4363-A3FC-BFEB3056ADD2}" dt="2021-04-17T12:13:41.209" v="5255" actId="26606"/>
          <ac:grpSpMkLst>
            <pc:docMk/>
            <pc:sldMk cId="76079650" sldId="259"/>
            <ac:grpSpMk id="91" creationId="{2B7E220D-70BE-46E1-87EA-9239C10828D4}"/>
          </ac:grpSpMkLst>
        </pc:grpChg>
        <pc:grpChg chg="add del">
          <ac:chgData name="Helen Howell" userId="e2147ebbe9dd9a14" providerId="LiveId" clId="{972D4B51-19D5-4363-A3FC-BFEB3056ADD2}" dt="2021-04-17T12:13:50.671" v="5257" actId="26606"/>
          <ac:grpSpMkLst>
            <pc:docMk/>
            <pc:sldMk cId="76079650" sldId="259"/>
            <ac:grpSpMk id="2058" creationId="{8A351602-3772-4279-B0D3-A523F6F6EAB3}"/>
          </ac:grpSpMkLst>
        </pc:grpChg>
        <pc:grpChg chg="add del">
          <ac:chgData name="Helen Howell" userId="e2147ebbe9dd9a14" providerId="LiveId" clId="{972D4B51-19D5-4363-A3FC-BFEB3056ADD2}" dt="2021-04-17T12:13:50.671" v="5257" actId="26606"/>
          <ac:grpSpMkLst>
            <pc:docMk/>
            <pc:sldMk cId="76079650" sldId="259"/>
            <ac:grpSpMk id="2063" creationId="{308C40F4-6A24-4867-B726-B552DB0807B5}"/>
          </ac:grpSpMkLst>
        </pc:grpChg>
        <pc:picChg chg="add del mod">
          <ac:chgData name="Helen Howell" userId="e2147ebbe9dd9a14" providerId="LiveId" clId="{972D4B51-19D5-4363-A3FC-BFEB3056ADD2}" dt="2021-04-17T11:44:37.137" v="2662" actId="478"/>
          <ac:picMkLst>
            <pc:docMk/>
            <pc:sldMk cId="76079650" sldId="259"/>
            <ac:picMk id="2050" creationId="{F7BFAF16-21BF-451B-8BF5-01A83A83FB36}"/>
          </ac:picMkLst>
        </pc:picChg>
        <pc:picChg chg="add del mod">
          <ac:chgData name="Helen Howell" userId="e2147ebbe9dd9a14" providerId="LiveId" clId="{972D4B51-19D5-4363-A3FC-BFEB3056ADD2}" dt="2021-04-17T11:44:38.575" v="2663" actId="478"/>
          <ac:picMkLst>
            <pc:docMk/>
            <pc:sldMk cId="76079650" sldId="259"/>
            <ac:picMk id="2052" creationId="{603D1E87-32C9-4D5D-960F-A32C4A66B9F3}"/>
          </ac:picMkLst>
        </pc:picChg>
        <pc:picChg chg="add del mod">
          <ac:chgData name="Helen Howell" userId="e2147ebbe9dd9a14" providerId="LiveId" clId="{972D4B51-19D5-4363-A3FC-BFEB3056ADD2}" dt="2021-04-17T12:13:52.445" v="5259" actId="478"/>
          <ac:picMkLst>
            <pc:docMk/>
            <pc:sldMk cId="76079650" sldId="259"/>
            <ac:picMk id="2054" creationId="{B6CAE2FF-7A98-41FA-8EFC-B93C0CCBC925}"/>
          </ac:picMkLst>
        </pc:picChg>
        <pc:picChg chg="add del mod">
          <ac:chgData name="Helen Howell" userId="e2147ebbe9dd9a14" providerId="LiveId" clId="{972D4B51-19D5-4363-A3FC-BFEB3056ADD2}" dt="2021-04-17T12:13:51.592" v="5258"/>
          <ac:picMkLst>
            <pc:docMk/>
            <pc:sldMk cId="76079650" sldId="259"/>
            <ac:picMk id="2056" creationId="{5A862356-A354-42CB-B8AD-6FBF3330C31B}"/>
          </ac:picMkLst>
        </pc:picChg>
      </pc:sldChg>
      <pc:sldChg chg="modSp new mod">
        <pc:chgData name="Helen Howell" userId="e2147ebbe9dd9a14" providerId="LiveId" clId="{972D4B51-19D5-4363-A3FC-BFEB3056ADD2}" dt="2021-04-17T12:02:10.259" v="4377" actId="20577"/>
        <pc:sldMkLst>
          <pc:docMk/>
          <pc:sldMk cId="3013520239" sldId="260"/>
        </pc:sldMkLst>
        <pc:spChg chg="mod">
          <ac:chgData name="Helen Howell" userId="e2147ebbe9dd9a14" providerId="LiveId" clId="{972D4B51-19D5-4363-A3FC-BFEB3056ADD2}" dt="2021-04-17T10:53:30.961" v="72" actId="20577"/>
          <ac:spMkLst>
            <pc:docMk/>
            <pc:sldMk cId="3013520239" sldId="260"/>
            <ac:spMk id="2" creationId="{9E563A98-2A8F-4D08-843E-C0233CD88765}"/>
          </ac:spMkLst>
        </pc:spChg>
        <pc:spChg chg="mod">
          <ac:chgData name="Helen Howell" userId="e2147ebbe9dd9a14" providerId="LiveId" clId="{972D4B51-19D5-4363-A3FC-BFEB3056ADD2}" dt="2021-04-17T12:02:10.259" v="4377" actId="20577"/>
          <ac:spMkLst>
            <pc:docMk/>
            <pc:sldMk cId="3013520239" sldId="260"/>
            <ac:spMk id="3" creationId="{C51378E2-0D6F-4F8A-B96B-0F94A0766452}"/>
          </ac:spMkLst>
        </pc:spChg>
      </pc:sldChg>
      <pc:sldChg chg="addSp modSp new mod modAnim modNotesTx">
        <pc:chgData name="Helen Howell" userId="e2147ebbe9dd9a14" providerId="LiveId" clId="{972D4B51-19D5-4363-A3FC-BFEB3056ADD2}" dt="2021-04-17T11:38:44.542" v="2661" actId="20577"/>
        <pc:sldMkLst>
          <pc:docMk/>
          <pc:sldMk cId="1703294599" sldId="261"/>
        </pc:sldMkLst>
        <pc:spChg chg="mod">
          <ac:chgData name="Helen Howell" userId="e2147ebbe9dd9a14" providerId="LiveId" clId="{972D4B51-19D5-4363-A3FC-BFEB3056ADD2}" dt="2021-04-17T11:31:07.456" v="1625" actId="20577"/>
          <ac:spMkLst>
            <pc:docMk/>
            <pc:sldMk cId="1703294599" sldId="261"/>
            <ac:spMk id="2" creationId="{A3CA323E-A017-4F2A-AC24-FF7D43FE511D}"/>
          </ac:spMkLst>
        </pc:spChg>
        <pc:spChg chg="add mod">
          <ac:chgData name="Helen Howell" userId="e2147ebbe9dd9a14" providerId="LiveId" clId="{972D4B51-19D5-4363-A3FC-BFEB3056ADD2}" dt="2021-04-17T11:30:53.259" v="1616" actId="207"/>
          <ac:spMkLst>
            <pc:docMk/>
            <pc:sldMk cId="1703294599" sldId="261"/>
            <ac:spMk id="4" creationId="{85974601-FA9F-4C6F-B008-E567CF95185D}"/>
          </ac:spMkLst>
        </pc:spChg>
        <pc:picChg chg="add mod">
          <ac:chgData name="Helen Howell" userId="e2147ebbe9dd9a14" providerId="LiveId" clId="{972D4B51-19D5-4363-A3FC-BFEB3056ADD2}" dt="2021-04-17T11:36:07.851" v="2297" actId="1076"/>
          <ac:picMkLst>
            <pc:docMk/>
            <pc:sldMk cId="1703294599" sldId="261"/>
            <ac:picMk id="3074" creationId="{9F0C5CD9-DDBB-49AE-8C7D-45AB60EBA3B8}"/>
          </ac:picMkLst>
        </pc:picChg>
        <pc:picChg chg="add mod">
          <ac:chgData name="Helen Howell" userId="e2147ebbe9dd9a14" providerId="LiveId" clId="{972D4B51-19D5-4363-A3FC-BFEB3056ADD2}" dt="2021-04-17T11:37:04.219" v="2384" actId="1076"/>
          <ac:picMkLst>
            <pc:docMk/>
            <pc:sldMk cId="1703294599" sldId="261"/>
            <ac:picMk id="3076" creationId="{E0165B0A-3B8B-4D88-A817-5BDEDE1AF6E9}"/>
          </ac:picMkLst>
        </pc:picChg>
      </pc:sldChg>
      <pc:sldChg chg="delSp modSp add mod modAnim modNotesTx">
        <pc:chgData name="Helen Howell" userId="e2147ebbe9dd9a14" providerId="LiveId" clId="{972D4B51-19D5-4363-A3FC-BFEB3056ADD2}" dt="2021-04-17T12:01:23.403" v="4357" actId="20577"/>
        <pc:sldMkLst>
          <pc:docMk/>
          <pc:sldMk cId="706143162" sldId="299"/>
        </pc:sldMkLst>
        <pc:spChg chg="mod">
          <ac:chgData name="Helen Howell" userId="e2147ebbe9dd9a14" providerId="LiveId" clId="{972D4B51-19D5-4363-A3FC-BFEB3056ADD2}" dt="2021-04-17T11:51:39.928" v="3078" actId="20577"/>
          <ac:spMkLst>
            <pc:docMk/>
            <pc:sldMk cId="706143162" sldId="299"/>
            <ac:spMk id="2" creationId="{F3ED0195-4C3D-45FB-B2C9-56FD666F042D}"/>
          </ac:spMkLst>
        </pc:spChg>
        <pc:spChg chg="mod">
          <ac:chgData name="Helen Howell" userId="e2147ebbe9dd9a14" providerId="LiveId" clId="{972D4B51-19D5-4363-A3FC-BFEB3056ADD2}" dt="2021-04-17T11:59:50.321" v="3888" actId="20577"/>
          <ac:spMkLst>
            <pc:docMk/>
            <pc:sldMk cId="706143162" sldId="299"/>
            <ac:spMk id="3" creationId="{2790FC9A-1D14-4A21-B07A-7F6261278EBE}"/>
          </ac:spMkLst>
        </pc:spChg>
        <pc:picChg chg="del">
          <ac:chgData name="Helen Howell" userId="e2147ebbe9dd9a14" providerId="LiveId" clId="{972D4B51-19D5-4363-A3FC-BFEB3056ADD2}" dt="2021-04-17T11:50:46.530" v="3053" actId="478"/>
          <ac:picMkLst>
            <pc:docMk/>
            <pc:sldMk cId="706143162" sldId="299"/>
            <ac:picMk id="1028" creationId="{68D5AF65-F304-46E7-A7FD-B7F00463EDF1}"/>
          </ac:picMkLst>
        </pc:picChg>
      </pc:sldChg>
      <pc:sldChg chg="modSp add mod">
        <pc:chgData name="Helen Howell" userId="e2147ebbe9dd9a14" providerId="LiveId" clId="{972D4B51-19D5-4363-A3FC-BFEB3056ADD2}" dt="2021-04-17T12:08:39.079" v="4852" actId="20577"/>
        <pc:sldMkLst>
          <pc:docMk/>
          <pc:sldMk cId="4044445929" sldId="300"/>
        </pc:sldMkLst>
        <pc:spChg chg="mod">
          <ac:chgData name="Helen Howell" userId="e2147ebbe9dd9a14" providerId="LiveId" clId="{972D4B51-19D5-4363-A3FC-BFEB3056ADD2}" dt="2021-04-17T12:08:39.079" v="4852" actId="20577"/>
          <ac:spMkLst>
            <pc:docMk/>
            <pc:sldMk cId="4044445929" sldId="300"/>
            <ac:spMk id="3" creationId="{E4A39B0A-B9FA-421F-861D-87D813F2B212}"/>
          </ac:spMkLst>
        </pc:spChg>
      </pc:sldChg>
      <pc:sldChg chg="modSp new mod">
        <pc:chgData name="Helen Howell" userId="e2147ebbe9dd9a14" providerId="LiveId" clId="{972D4B51-19D5-4363-A3FC-BFEB3056ADD2}" dt="2021-04-17T12:11:30.970" v="5035" actId="20577"/>
        <pc:sldMkLst>
          <pc:docMk/>
          <pc:sldMk cId="558826793" sldId="301"/>
        </pc:sldMkLst>
        <pc:spChg chg="mod">
          <ac:chgData name="Helen Howell" userId="e2147ebbe9dd9a14" providerId="LiveId" clId="{972D4B51-19D5-4363-A3FC-BFEB3056ADD2}" dt="2021-04-17T12:09:48.789" v="4871" actId="20577"/>
          <ac:spMkLst>
            <pc:docMk/>
            <pc:sldMk cId="558826793" sldId="301"/>
            <ac:spMk id="2" creationId="{50607010-57C4-4BDB-A754-9B42EA0CD21D}"/>
          </ac:spMkLst>
        </pc:spChg>
        <pc:spChg chg="mod">
          <ac:chgData name="Helen Howell" userId="e2147ebbe9dd9a14" providerId="LiveId" clId="{972D4B51-19D5-4363-A3FC-BFEB3056ADD2}" dt="2021-04-17T12:11:30.970" v="5035" actId="20577"/>
          <ac:spMkLst>
            <pc:docMk/>
            <pc:sldMk cId="558826793" sldId="301"/>
            <ac:spMk id="3" creationId="{EE33D0AB-047D-482D-A16A-A7D3E06A7FA7}"/>
          </ac:spMkLst>
        </pc:spChg>
      </pc:sldChg>
      <pc:sldChg chg="addSp delSp modSp add mod setBg modNotesTx">
        <pc:chgData name="Helen Howell" userId="e2147ebbe9dd9a14" providerId="LiveId" clId="{972D4B51-19D5-4363-A3FC-BFEB3056ADD2}" dt="2021-04-17T12:15:18.013" v="5262" actId="26606"/>
        <pc:sldMkLst>
          <pc:docMk/>
          <pc:sldMk cId="3796805490" sldId="302"/>
        </pc:sldMkLst>
        <pc:spChg chg="mod ord">
          <ac:chgData name="Helen Howell" userId="e2147ebbe9dd9a14" providerId="LiveId" clId="{972D4B51-19D5-4363-A3FC-BFEB3056ADD2}" dt="2021-04-17T12:15:18.013" v="5262" actId="26606"/>
          <ac:spMkLst>
            <pc:docMk/>
            <pc:sldMk cId="3796805490" sldId="302"/>
            <ac:spMk id="2" creationId="{14299CDC-E3F2-4ECB-A4AF-1FE3926D0159}"/>
          </ac:spMkLst>
        </pc:spChg>
        <pc:spChg chg="del">
          <ac:chgData name="Helen Howell" userId="e2147ebbe9dd9a14" providerId="LiveId" clId="{972D4B51-19D5-4363-A3FC-BFEB3056ADD2}" dt="2021-04-17T12:15:18.013" v="5262" actId="26606"/>
          <ac:spMkLst>
            <pc:docMk/>
            <pc:sldMk cId="3796805490" sldId="302"/>
            <ac:spMk id="3" creationId="{ECAD3C03-7AFB-4F0F-AAB6-F7E0DF5BB700}"/>
          </ac:spMkLst>
        </pc:spChg>
        <pc:spChg chg="add">
          <ac:chgData name="Helen Howell" userId="e2147ebbe9dd9a14" providerId="LiveId" clId="{972D4B51-19D5-4363-A3FC-BFEB3056ADD2}" dt="2021-04-17T12:15:18.013" v="5262" actId="26606"/>
          <ac:spMkLst>
            <pc:docMk/>
            <pc:sldMk cId="3796805490" sldId="302"/>
            <ac:spMk id="78" creationId="{7D6BF779-0B8C-4CC2-9268-9506AD0C5331}"/>
          </ac:spMkLst>
        </pc:spChg>
        <pc:spChg chg="add">
          <ac:chgData name="Helen Howell" userId="e2147ebbe9dd9a14" providerId="LiveId" clId="{972D4B51-19D5-4363-A3FC-BFEB3056ADD2}" dt="2021-04-17T12:15:18.013" v="5262" actId="26606"/>
          <ac:spMkLst>
            <pc:docMk/>
            <pc:sldMk cId="3796805490" sldId="302"/>
            <ac:spMk id="80" creationId="{489B7BFD-8F45-4093-AD9C-91B15B0503D9}"/>
          </ac:spMkLst>
        </pc:spChg>
        <pc:spChg chg="add">
          <ac:chgData name="Helen Howell" userId="e2147ebbe9dd9a14" providerId="LiveId" clId="{972D4B51-19D5-4363-A3FC-BFEB3056ADD2}" dt="2021-04-17T12:15:18.013" v="5262" actId="26606"/>
          <ac:spMkLst>
            <pc:docMk/>
            <pc:sldMk cId="3796805490" sldId="302"/>
            <ac:spMk id="82" creationId="{4E092522-F938-4947-B626-82848FF32AFF}"/>
          </ac:spMkLst>
        </pc:spChg>
        <pc:spChg chg="add">
          <ac:chgData name="Helen Howell" userId="e2147ebbe9dd9a14" providerId="LiveId" clId="{972D4B51-19D5-4363-A3FC-BFEB3056ADD2}" dt="2021-04-17T12:15:18.013" v="5262" actId="26606"/>
          <ac:spMkLst>
            <pc:docMk/>
            <pc:sldMk cId="3796805490" sldId="302"/>
            <ac:spMk id="93" creationId="{20046D4B-EE93-4EAF-9717-C56B1E6814BD}"/>
          </ac:spMkLst>
        </pc:spChg>
        <pc:spChg chg="add">
          <ac:chgData name="Helen Howell" userId="e2147ebbe9dd9a14" providerId="LiveId" clId="{972D4B51-19D5-4363-A3FC-BFEB3056ADD2}" dt="2021-04-17T12:15:18.013" v="5262" actId="26606"/>
          <ac:spMkLst>
            <pc:docMk/>
            <pc:sldMk cId="3796805490" sldId="302"/>
            <ac:spMk id="95" creationId="{9A3B4D80-4945-4E47-8FA7-BA0541CB6A97}"/>
          </ac:spMkLst>
        </pc:spChg>
        <pc:grpChg chg="add">
          <ac:chgData name="Helen Howell" userId="e2147ebbe9dd9a14" providerId="LiveId" clId="{972D4B51-19D5-4363-A3FC-BFEB3056ADD2}" dt="2021-04-17T12:15:18.013" v="5262" actId="26606"/>
          <ac:grpSpMkLst>
            <pc:docMk/>
            <pc:sldMk cId="3796805490" sldId="302"/>
            <ac:grpSpMk id="71" creationId="{8A351602-3772-4279-B0D3-A523F6F6EAB3}"/>
          </ac:grpSpMkLst>
        </pc:grpChg>
        <pc:grpChg chg="add">
          <ac:chgData name="Helen Howell" userId="e2147ebbe9dd9a14" providerId="LiveId" clId="{972D4B51-19D5-4363-A3FC-BFEB3056ADD2}" dt="2021-04-17T12:15:18.013" v="5262" actId="26606"/>
          <ac:grpSpMkLst>
            <pc:docMk/>
            <pc:sldMk cId="3796805490" sldId="302"/>
            <ac:grpSpMk id="84" creationId="{F3F5D407-83EF-4D7F-9DAF-4C3CEB778FD2}"/>
          </ac:grpSpMkLst>
        </pc:grpChg>
        <pc:grpChg chg="add">
          <ac:chgData name="Helen Howell" userId="e2147ebbe9dd9a14" providerId="LiveId" clId="{972D4B51-19D5-4363-A3FC-BFEB3056ADD2}" dt="2021-04-17T12:15:18.013" v="5262" actId="26606"/>
          <ac:grpSpMkLst>
            <pc:docMk/>
            <pc:sldMk cId="3796805490" sldId="302"/>
            <ac:grpSpMk id="88" creationId="{D2539C73-C848-4608-957A-D6C016913919}"/>
          </ac:grpSpMkLst>
        </pc:grpChg>
        <pc:picChg chg="del">
          <ac:chgData name="Helen Howell" userId="e2147ebbe9dd9a14" providerId="LiveId" clId="{972D4B51-19D5-4363-A3FC-BFEB3056ADD2}" dt="2021-04-17T12:13:56.020" v="5260" actId="478"/>
          <ac:picMkLst>
            <pc:docMk/>
            <pc:sldMk cId="3796805490" sldId="302"/>
            <ac:picMk id="2054" creationId="{B6CAE2FF-7A98-41FA-8EFC-B93C0CCBC925}"/>
          </ac:picMkLst>
        </pc:picChg>
        <pc:picChg chg="add mod">
          <ac:chgData name="Helen Howell" userId="e2147ebbe9dd9a14" providerId="LiveId" clId="{972D4B51-19D5-4363-A3FC-BFEB3056ADD2}" dt="2021-04-17T12:15:18.013" v="5262" actId="26606"/>
          <ac:picMkLst>
            <pc:docMk/>
            <pc:sldMk cId="3796805490" sldId="302"/>
            <ac:picMk id="4098" creationId="{CBF8D32E-893D-4FD3-891D-88663127862F}"/>
          </ac:picMkLst>
        </pc:picChg>
      </pc:sldChg>
      <pc:sldChg chg="modSp new mod modNotesTx">
        <pc:chgData name="Helen Howell" userId="e2147ebbe9dd9a14" providerId="LiveId" clId="{972D4B51-19D5-4363-A3FC-BFEB3056ADD2}" dt="2021-04-17T14:46:18.118" v="5320" actId="20577"/>
        <pc:sldMkLst>
          <pc:docMk/>
          <pc:sldMk cId="852966201" sldId="303"/>
        </pc:sldMkLst>
        <pc:spChg chg="mod">
          <ac:chgData name="Helen Howell" userId="e2147ebbe9dd9a14" providerId="LiveId" clId="{972D4B51-19D5-4363-A3FC-BFEB3056ADD2}" dt="2021-04-17T14:46:18.118" v="5320" actId="20577"/>
          <ac:spMkLst>
            <pc:docMk/>
            <pc:sldMk cId="852966201" sldId="303"/>
            <ac:spMk id="2" creationId="{61D52D8D-C9DD-45FC-936B-0C50E899E4F8}"/>
          </ac:spMkLst>
        </pc:spChg>
      </pc:sldChg>
      <pc:sldChg chg="addSp modSp add mod setBg modNotesTx">
        <pc:chgData name="Helen Howell" userId="e2147ebbe9dd9a14" providerId="LiveId" clId="{972D4B51-19D5-4363-A3FC-BFEB3056ADD2}" dt="2021-04-17T15:26:59.658" v="5638" actId="20577"/>
        <pc:sldMkLst>
          <pc:docMk/>
          <pc:sldMk cId="825491908" sldId="304"/>
        </pc:sldMkLst>
        <pc:spChg chg="mod">
          <ac:chgData name="Helen Howell" userId="e2147ebbe9dd9a14" providerId="LiveId" clId="{972D4B51-19D5-4363-A3FC-BFEB3056ADD2}" dt="2021-04-17T15:23:24.593" v="5563" actId="26606"/>
          <ac:spMkLst>
            <pc:docMk/>
            <pc:sldMk cId="825491908" sldId="304"/>
            <ac:spMk id="2" creationId="{61D52D8D-C9DD-45FC-936B-0C50E899E4F8}"/>
          </ac:spMkLst>
        </pc:spChg>
        <pc:spChg chg="mod">
          <ac:chgData name="Helen Howell" userId="e2147ebbe9dd9a14" providerId="LiveId" clId="{972D4B51-19D5-4363-A3FC-BFEB3056ADD2}" dt="2021-04-17T15:23:24.593" v="5563" actId="26606"/>
          <ac:spMkLst>
            <pc:docMk/>
            <pc:sldMk cId="825491908" sldId="304"/>
            <ac:spMk id="3" creationId="{4F52A114-9EF5-46FD-BC28-96E12DF49CFD}"/>
          </ac:spMkLst>
        </pc:spChg>
        <pc:spChg chg="add">
          <ac:chgData name="Helen Howell" userId="e2147ebbe9dd9a14" providerId="LiveId" clId="{972D4B51-19D5-4363-A3FC-BFEB3056ADD2}" dt="2021-04-17T15:23:24.593" v="5563" actId="26606"/>
          <ac:spMkLst>
            <pc:docMk/>
            <pc:sldMk cId="825491908" sldId="304"/>
            <ac:spMk id="75" creationId="{5A0118C5-4F8D-4CF4-BADD-53FEACC6C42A}"/>
          </ac:spMkLst>
        </pc:spChg>
        <pc:spChg chg="add">
          <ac:chgData name="Helen Howell" userId="e2147ebbe9dd9a14" providerId="LiveId" clId="{972D4B51-19D5-4363-A3FC-BFEB3056ADD2}" dt="2021-04-17T15:23:24.593" v="5563" actId="26606"/>
          <ac:spMkLst>
            <pc:docMk/>
            <pc:sldMk cId="825491908" sldId="304"/>
            <ac:spMk id="77" creationId="{F98F79A4-A6C7-4101-B1E9-27E05CB7CFA0}"/>
          </ac:spMkLst>
        </pc:spChg>
        <pc:spChg chg="add">
          <ac:chgData name="Helen Howell" userId="e2147ebbe9dd9a14" providerId="LiveId" clId="{972D4B51-19D5-4363-A3FC-BFEB3056ADD2}" dt="2021-04-17T15:23:24.593" v="5563" actId="26606"/>
          <ac:spMkLst>
            <pc:docMk/>
            <pc:sldMk cId="825491908" sldId="304"/>
            <ac:spMk id="79" creationId="{79AFCB35-9C04-4524-A0B1-57FF6865D013}"/>
          </ac:spMkLst>
        </pc:spChg>
        <pc:spChg chg="add">
          <ac:chgData name="Helen Howell" userId="e2147ebbe9dd9a14" providerId="LiveId" clId="{972D4B51-19D5-4363-A3FC-BFEB3056ADD2}" dt="2021-04-17T15:23:24.593" v="5563" actId="26606"/>
          <ac:spMkLst>
            <pc:docMk/>
            <pc:sldMk cId="825491908" sldId="304"/>
            <ac:spMk id="81" creationId="{D11AD2AD-0BA0-4DD3-8EEA-84686A0E718C}"/>
          </ac:spMkLst>
        </pc:spChg>
        <pc:spChg chg="add">
          <ac:chgData name="Helen Howell" userId="e2147ebbe9dd9a14" providerId="LiveId" clId="{972D4B51-19D5-4363-A3FC-BFEB3056ADD2}" dt="2021-04-17T15:23:24.593" v="5563" actId="26606"/>
          <ac:spMkLst>
            <pc:docMk/>
            <pc:sldMk cId="825491908" sldId="304"/>
            <ac:spMk id="83" creationId="{59463AC4-F96D-4507-9EE0-A831B7910271}"/>
          </ac:spMkLst>
        </pc:spChg>
        <pc:spChg chg="add">
          <ac:chgData name="Helen Howell" userId="e2147ebbe9dd9a14" providerId="LiveId" clId="{972D4B51-19D5-4363-A3FC-BFEB3056ADD2}" dt="2021-04-17T15:23:24.593" v="5563" actId="26606"/>
          <ac:spMkLst>
            <pc:docMk/>
            <pc:sldMk cId="825491908" sldId="304"/>
            <ac:spMk id="85" creationId="{9E5C5460-229E-46C8-A712-CC317985420F}"/>
          </ac:spMkLst>
        </pc:spChg>
        <pc:spChg chg="add">
          <ac:chgData name="Helen Howell" userId="e2147ebbe9dd9a14" providerId="LiveId" clId="{972D4B51-19D5-4363-A3FC-BFEB3056ADD2}" dt="2021-04-17T15:23:24.593" v="5563" actId="26606"/>
          <ac:spMkLst>
            <pc:docMk/>
            <pc:sldMk cId="825491908" sldId="304"/>
            <ac:spMk id="87" creationId="{FC3ABE8C-1C72-4141-BADF-DD681176459A}"/>
          </ac:spMkLst>
        </pc:spChg>
        <pc:grpChg chg="add">
          <ac:chgData name="Helen Howell" userId="e2147ebbe9dd9a14" providerId="LiveId" clId="{972D4B51-19D5-4363-A3FC-BFEB3056ADD2}" dt="2021-04-17T15:23:24.593" v="5563" actId="26606"/>
          <ac:grpSpMkLst>
            <pc:docMk/>
            <pc:sldMk cId="825491908" sldId="304"/>
            <ac:grpSpMk id="89" creationId="{0C156BF8-7FF7-440F-BE2B-417DFFE8BFA5}"/>
          </ac:grpSpMkLst>
        </pc:grpChg>
        <pc:picChg chg="add mod">
          <ac:chgData name="Helen Howell" userId="e2147ebbe9dd9a14" providerId="LiveId" clId="{972D4B51-19D5-4363-A3FC-BFEB3056ADD2}" dt="2021-04-17T15:23:24.593" v="5563" actId="26606"/>
          <ac:picMkLst>
            <pc:docMk/>
            <pc:sldMk cId="825491908" sldId="304"/>
            <ac:picMk id="5122" creationId="{2CBEA79C-C157-4A92-AFC2-72A4E1AD98B8}"/>
          </ac:picMkLst>
        </pc:picChg>
        <pc:picChg chg="add mod ord">
          <ac:chgData name="Helen Howell" userId="e2147ebbe9dd9a14" providerId="LiveId" clId="{972D4B51-19D5-4363-A3FC-BFEB3056ADD2}" dt="2021-04-17T15:23:24.593" v="5563" actId="26606"/>
          <ac:picMkLst>
            <pc:docMk/>
            <pc:sldMk cId="825491908" sldId="304"/>
            <ac:picMk id="5124" creationId="{922D9B1E-A403-44C4-8B80-5C61D6168215}"/>
          </ac:picMkLst>
        </pc:picChg>
        <pc:picChg chg="add mod">
          <ac:chgData name="Helen Howell" userId="e2147ebbe9dd9a14" providerId="LiveId" clId="{972D4B51-19D5-4363-A3FC-BFEB3056ADD2}" dt="2021-04-17T15:23:24.593" v="5563" actId="26606"/>
          <ac:picMkLst>
            <pc:docMk/>
            <pc:sldMk cId="825491908" sldId="304"/>
            <ac:picMk id="5126" creationId="{E413D5E6-3952-42D2-9C58-84F52D4949DD}"/>
          </ac:picMkLst>
        </pc:picChg>
      </pc:sldChg>
      <pc:sldChg chg="modSp new mod">
        <pc:chgData name="Helen Howell" userId="e2147ebbe9dd9a14" providerId="LiveId" clId="{972D4B51-19D5-4363-A3FC-BFEB3056ADD2}" dt="2021-04-17T15:28:16.185" v="5848" actId="20577"/>
        <pc:sldMkLst>
          <pc:docMk/>
          <pc:sldMk cId="2804842330" sldId="305"/>
        </pc:sldMkLst>
        <pc:spChg chg="mod">
          <ac:chgData name="Helen Howell" userId="e2147ebbe9dd9a14" providerId="LiveId" clId="{972D4B51-19D5-4363-A3FC-BFEB3056ADD2}" dt="2021-04-17T15:27:14.963" v="5674" actId="20577"/>
          <ac:spMkLst>
            <pc:docMk/>
            <pc:sldMk cId="2804842330" sldId="305"/>
            <ac:spMk id="2" creationId="{D9B53744-C15D-44A2-9FEC-03A6F73300CD}"/>
          </ac:spMkLst>
        </pc:spChg>
        <pc:spChg chg="mod">
          <ac:chgData name="Helen Howell" userId="e2147ebbe9dd9a14" providerId="LiveId" clId="{972D4B51-19D5-4363-A3FC-BFEB3056ADD2}" dt="2021-04-17T15:28:16.185" v="5848" actId="20577"/>
          <ac:spMkLst>
            <pc:docMk/>
            <pc:sldMk cId="2804842330" sldId="305"/>
            <ac:spMk id="3" creationId="{5B086847-3688-4083-B172-BA92B3BE9AEC}"/>
          </ac:spMkLst>
        </pc:spChg>
      </pc:sldChg>
      <pc:sldChg chg="modSp add mod modAnim modNotesTx">
        <pc:chgData name="Helen Howell" userId="e2147ebbe9dd9a14" providerId="LiveId" clId="{972D4B51-19D5-4363-A3FC-BFEB3056ADD2}" dt="2021-04-17T15:35:36.058" v="6875" actId="20577"/>
        <pc:sldMkLst>
          <pc:docMk/>
          <pc:sldMk cId="1704121392" sldId="306"/>
        </pc:sldMkLst>
        <pc:spChg chg="mod">
          <ac:chgData name="Helen Howell" userId="e2147ebbe9dd9a14" providerId="LiveId" clId="{972D4B51-19D5-4363-A3FC-BFEB3056ADD2}" dt="2021-04-17T15:28:34.317" v="5897" actId="20577"/>
          <ac:spMkLst>
            <pc:docMk/>
            <pc:sldMk cId="1704121392" sldId="306"/>
            <ac:spMk id="2" creationId="{D9B53744-C15D-44A2-9FEC-03A6F73300CD}"/>
          </ac:spMkLst>
        </pc:spChg>
        <pc:spChg chg="mod">
          <ac:chgData name="Helen Howell" userId="e2147ebbe9dd9a14" providerId="LiveId" clId="{972D4B51-19D5-4363-A3FC-BFEB3056ADD2}" dt="2021-04-17T15:31:21.407" v="6364" actId="20577"/>
          <ac:spMkLst>
            <pc:docMk/>
            <pc:sldMk cId="1704121392" sldId="306"/>
            <ac:spMk id="3" creationId="{5B086847-3688-4083-B172-BA92B3BE9AE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0C0660-687E-4319-83E9-187DAB2EE160}"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BA43A-A28B-40A4-AE1A-B0573865E22A}" type="slidenum">
              <a:rPr lang="en-GB" smtClean="0"/>
              <a:t>‹#›</a:t>
            </a:fld>
            <a:endParaRPr lang="en-GB"/>
          </a:p>
        </p:txBody>
      </p:sp>
    </p:spTree>
    <p:extLst>
      <p:ext uri="{BB962C8B-B14F-4D97-AF65-F5344CB8AC3E}">
        <p14:creationId xmlns:p14="http://schemas.microsoft.com/office/powerpoint/2010/main" val="1175493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to students that with learning, we either ‘use it or lose it’: unless learning is regularly reviewed (retrieval), we are very likely to forget it. Point out that this graph shows the </a:t>
            </a:r>
            <a:r>
              <a:rPr lang="en-GB" dirty="0" err="1"/>
              <a:t>impotance</a:t>
            </a:r>
            <a:r>
              <a:rPr lang="en-GB" dirty="0"/>
              <a:t> of spacing our reviews of learning for the best results which feeds into desirable difficulties that we will discuss later in today’s lesson.</a:t>
            </a:r>
          </a:p>
        </p:txBody>
      </p:sp>
      <p:sp>
        <p:nvSpPr>
          <p:cNvPr id="4" name="Slide Number Placeholder 3"/>
          <p:cNvSpPr>
            <a:spLocks noGrp="1"/>
          </p:cNvSpPr>
          <p:nvPr>
            <p:ph type="sldNum" sz="quarter" idx="5"/>
          </p:nvPr>
        </p:nvSpPr>
        <p:spPr/>
        <p:txBody>
          <a:bodyPr/>
          <a:lstStyle/>
          <a:p>
            <a:fld id="{C00BA43A-A28B-40A4-AE1A-B0573865E22A}" type="slidenum">
              <a:rPr lang="en-GB" smtClean="0"/>
              <a:t>4</a:t>
            </a:fld>
            <a:endParaRPr lang="en-GB"/>
          </a:p>
        </p:txBody>
      </p:sp>
    </p:spTree>
    <p:extLst>
      <p:ext uri="{BB962C8B-B14F-4D97-AF65-F5344CB8AC3E}">
        <p14:creationId xmlns:p14="http://schemas.microsoft.com/office/powerpoint/2010/main" val="611275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to students that an item of knowledge in your schema is part of long-term memory. Schema organises different items of knowledge into groups that link together, helping us to understand new knowledge and making it more ’sticky’. Our schema should be constantly growing as the more items of linked knowledge we have, the stronger our memory and understanding becomes..</a:t>
            </a:r>
          </a:p>
        </p:txBody>
      </p:sp>
      <p:sp>
        <p:nvSpPr>
          <p:cNvPr id="4" name="Slide Number Placeholder 3"/>
          <p:cNvSpPr>
            <a:spLocks noGrp="1"/>
          </p:cNvSpPr>
          <p:nvPr>
            <p:ph type="sldNum" sz="quarter" idx="5"/>
          </p:nvPr>
        </p:nvSpPr>
        <p:spPr/>
        <p:txBody>
          <a:bodyPr/>
          <a:lstStyle/>
          <a:p>
            <a:fld id="{C00BA43A-A28B-40A4-AE1A-B0573865E22A}" type="slidenum">
              <a:rPr lang="en-GB" smtClean="0"/>
              <a:t>5</a:t>
            </a:fld>
            <a:endParaRPr lang="en-GB"/>
          </a:p>
        </p:txBody>
      </p:sp>
    </p:spTree>
    <p:extLst>
      <p:ext uri="{BB962C8B-B14F-4D97-AF65-F5344CB8AC3E}">
        <p14:creationId xmlns:p14="http://schemas.microsoft.com/office/powerpoint/2010/main" val="3191692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like to use the analogy of a spider web here: the more connected pieces of web the spider spins, the stronger (and stickier!) his web becomes. Otherwise, it is fragile/vulnerable.</a:t>
            </a:r>
          </a:p>
        </p:txBody>
      </p:sp>
      <p:sp>
        <p:nvSpPr>
          <p:cNvPr id="4" name="Slide Number Placeholder 3"/>
          <p:cNvSpPr>
            <a:spLocks noGrp="1"/>
          </p:cNvSpPr>
          <p:nvPr>
            <p:ph type="sldNum" sz="quarter" idx="5"/>
          </p:nvPr>
        </p:nvSpPr>
        <p:spPr/>
        <p:txBody>
          <a:bodyPr/>
          <a:lstStyle/>
          <a:p>
            <a:fld id="{C00BA43A-A28B-40A4-AE1A-B0573865E22A}" type="slidenum">
              <a:rPr lang="en-GB" smtClean="0"/>
              <a:t>6</a:t>
            </a:fld>
            <a:endParaRPr lang="en-GB"/>
          </a:p>
        </p:txBody>
      </p:sp>
    </p:spTree>
    <p:extLst>
      <p:ext uri="{BB962C8B-B14F-4D97-AF65-F5344CB8AC3E}">
        <p14:creationId xmlns:p14="http://schemas.microsoft.com/office/powerpoint/2010/main" val="1366903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like to use an anecdote at this point to make the abstract concept of schema more concrete – of course you could substitute for your own schema anecdote here! My 2 year-old loves trains but he also has a toy tractor. His schema is not developed enough to tell the difference and he, therefore, insists his toy tractor is actually a train! According to his schema, they both have wheels and a carriage attached. His schema is not yet developed enough to recognise the difference in wheel size and shape, the fact that one drives on roads and fields and the other on a track... Neither has he had enough experiences of seeing tractors in our city setting!</a:t>
            </a:r>
          </a:p>
          <a:p>
            <a:r>
              <a:rPr lang="en-GB" dirty="0"/>
              <a:t>Now students have had this input on the forgetting curve and schema, they should practise a generative learning strategies – teaching! Oracy is also cognitively sticky therefore you are modelling the tools you want students to use themselves as part of effective revision!</a:t>
            </a:r>
          </a:p>
          <a:p>
            <a:r>
              <a:rPr lang="en-GB" dirty="0"/>
              <a:t>NB: I prefer a ‘timed-pair share’ to the traditional turn and talk or think-pair share because it gives both students an equal amount of time to respond so that no students can opt out. It is still important, of course, to allow think time prior to the discussion, however. </a:t>
            </a:r>
          </a:p>
        </p:txBody>
      </p:sp>
      <p:sp>
        <p:nvSpPr>
          <p:cNvPr id="4" name="Slide Number Placeholder 3"/>
          <p:cNvSpPr>
            <a:spLocks noGrp="1"/>
          </p:cNvSpPr>
          <p:nvPr>
            <p:ph type="sldNum" sz="quarter" idx="5"/>
          </p:nvPr>
        </p:nvSpPr>
        <p:spPr/>
        <p:txBody>
          <a:bodyPr/>
          <a:lstStyle/>
          <a:p>
            <a:fld id="{C00BA43A-A28B-40A4-AE1A-B0573865E22A}" type="slidenum">
              <a:rPr lang="en-GB" smtClean="0"/>
              <a:t>7</a:t>
            </a:fld>
            <a:endParaRPr lang="en-GB"/>
          </a:p>
        </p:txBody>
      </p:sp>
    </p:spTree>
    <p:extLst>
      <p:ext uri="{BB962C8B-B14F-4D97-AF65-F5344CB8AC3E}">
        <p14:creationId xmlns:p14="http://schemas.microsoft.com/office/powerpoint/2010/main" val="2708684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Students write down everything they know about trees</a:t>
            </a:r>
          </a:p>
        </p:txBody>
      </p:sp>
      <p:sp>
        <p:nvSpPr>
          <p:cNvPr id="4" name="Slide Number Placeholder 3"/>
          <p:cNvSpPr>
            <a:spLocks noGrp="1"/>
          </p:cNvSpPr>
          <p:nvPr>
            <p:ph type="sldNum" sz="quarter" idx="5"/>
          </p:nvPr>
        </p:nvSpPr>
        <p:spPr/>
        <p:txBody>
          <a:bodyPr/>
          <a:lstStyle/>
          <a:p>
            <a:fld id="{C00BA43A-A28B-40A4-AE1A-B0573865E22A}" type="slidenum">
              <a:rPr lang="en-GB" smtClean="0"/>
              <a:t>8</a:t>
            </a:fld>
            <a:endParaRPr lang="en-GB"/>
          </a:p>
        </p:txBody>
      </p:sp>
    </p:spTree>
    <p:extLst>
      <p:ext uri="{BB962C8B-B14F-4D97-AF65-F5344CB8AC3E}">
        <p14:creationId xmlns:p14="http://schemas.microsoft.com/office/powerpoint/2010/main" val="3223684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Point out that their schema is developed enough (has enough different but connected items of knowledge) to identify all these very different types of trees as tress even the ones with no leaves as we know they shed these in the autumn. One of these is a sculpture but we still recognise it as a tree.</a:t>
            </a:r>
          </a:p>
        </p:txBody>
      </p:sp>
      <p:sp>
        <p:nvSpPr>
          <p:cNvPr id="4" name="Slide Number Placeholder 3"/>
          <p:cNvSpPr>
            <a:spLocks noGrp="1"/>
          </p:cNvSpPr>
          <p:nvPr>
            <p:ph type="sldNum" sz="quarter" idx="5"/>
          </p:nvPr>
        </p:nvSpPr>
        <p:spPr/>
        <p:txBody>
          <a:bodyPr/>
          <a:lstStyle/>
          <a:p>
            <a:fld id="{C00BA43A-A28B-40A4-AE1A-B0573865E22A}" type="slidenum">
              <a:rPr lang="en-GB" smtClean="0"/>
              <a:t>9</a:t>
            </a:fld>
            <a:endParaRPr lang="en-GB"/>
          </a:p>
        </p:txBody>
      </p:sp>
    </p:spTree>
    <p:extLst>
      <p:ext uri="{BB962C8B-B14F-4D97-AF65-F5344CB8AC3E}">
        <p14:creationId xmlns:p14="http://schemas.microsoft.com/office/powerpoint/2010/main" val="96850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based on best practice in vocabulary teaching according to Beck: start with a student-friendly definition and then explore the origin of the word (our brains privilege stories so this makes the meaning more memorable). Next, show examples of the word in use in lots of different contexts so that students develop a broad and flexible understanding. Finally, comprehension questions that allow students immediate practice with the target word.</a:t>
            </a:r>
          </a:p>
        </p:txBody>
      </p:sp>
      <p:sp>
        <p:nvSpPr>
          <p:cNvPr id="4" name="Slide Number Placeholder 3"/>
          <p:cNvSpPr>
            <a:spLocks noGrp="1"/>
          </p:cNvSpPr>
          <p:nvPr>
            <p:ph type="sldNum" sz="quarter" idx="5"/>
          </p:nvPr>
        </p:nvSpPr>
        <p:spPr/>
        <p:txBody>
          <a:bodyPr/>
          <a:lstStyle/>
          <a:p>
            <a:fld id="{93587580-BAAC-49E0-A026-6B980AA92D6D}" type="slidenum">
              <a:rPr lang="en-GB" smtClean="0"/>
              <a:t>11</a:t>
            </a:fld>
            <a:endParaRPr lang="en-GB"/>
          </a:p>
        </p:txBody>
      </p:sp>
    </p:spTree>
    <p:extLst>
      <p:ext uri="{BB962C8B-B14F-4D97-AF65-F5344CB8AC3E}">
        <p14:creationId xmlns:p14="http://schemas.microsoft.com/office/powerpoint/2010/main" val="536543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0BA43A-A28B-40A4-AE1A-B0573865E22A}" type="slidenum">
              <a:rPr lang="en-GB" smtClean="0"/>
              <a:t>12</a:t>
            </a:fld>
            <a:endParaRPr lang="en-GB"/>
          </a:p>
        </p:txBody>
      </p:sp>
    </p:spTree>
    <p:extLst>
      <p:ext uri="{BB962C8B-B14F-4D97-AF65-F5344CB8AC3E}">
        <p14:creationId xmlns:p14="http://schemas.microsoft.com/office/powerpoint/2010/main" val="3488995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Ideas for the final question: space revision out (revise a previous topic after a gap), interleave different topics into a study session, use retrieval (remembering learning with no cues) and vary the conditions by using a range of methods e.g. flashcards, quizzing with a friend, brain dump, teaching a family member…</a:t>
            </a:r>
          </a:p>
        </p:txBody>
      </p:sp>
      <p:sp>
        <p:nvSpPr>
          <p:cNvPr id="4" name="Slide Number Placeholder 3"/>
          <p:cNvSpPr>
            <a:spLocks noGrp="1"/>
          </p:cNvSpPr>
          <p:nvPr>
            <p:ph type="sldNum" sz="quarter" idx="5"/>
          </p:nvPr>
        </p:nvSpPr>
        <p:spPr/>
        <p:txBody>
          <a:bodyPr/>
          <a:lstStyle/>
          <a:p>
            <a:fld id="{C00BA43A-A28B-40A4-AE1A-B0573865E22A}" type="slidenum">
              <a:rPr lang="en-GB" smtClean="0"/>
              <a:t>14</a:t>
            </a:fld>
            <a:endParaRPr lang="en-GB"/>
          </a:p>
        </p:txBody>
      </p:sp>
    </p:spTree>
    <p:extLst>
      <p:ext uri="{BB962C8B-B14F-4D97-AF65-F5344CB8AC3E}">
        <p14:creationId xmlns:p14="http://schemas.microsoft.com/office/powerpoint/2010/main" val="2958440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D6D0F569-AC90-44EB-9EF4-4E5C2F5D823C}" type="datetime1">
              <a:rPr lang="en-US" smtClean="0"/>
              <a:t>11/7/2021</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172606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46BA7D41-E8B7-4A0B-B861-3EC4AE88917D}" type="datetime1">
              <a:rPr lang="en-US" smtClean="0"/>
              <a:t>11/7/2021</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223748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A7C34823-0B19-4B4E-A643-7A3B0A3D24D6}" type="datetime1">
              <a:rPr lang="en-US" smtClean="0"/>
              <a:t>11/7/2021</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96134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8997F1B7-1EE7-4EA5-A5A4-866F9A810C9F}"/>
              </a:ext>
              <a:ext uri="{C183D7F6-B498-43B3-948B-1728B52AA6E4}">
                <adec:decorative xmlns:adec="http://schemas.microsoft.com/office/drawing/2017/decorative" val="1"/>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8C2D79EF-17C8-45D8-9866-DAF5723FC604}" type="datetime1">
              <a:rPr lang="en-US" smtClean="0"/>
              <a:t>11/7/2021</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936333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DFFC2ADC-3680-4013-A757-E4663495DB98}" type="datetime1">
              <a:rPr lang="en-US" smtClean="0"/>
              <a:t>11/7/2021</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0379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4751BA94-5DCA-4F19-960F-0FB2BD5EE85A}" type="datetime1">
              <a:rPr lang="en-US" smtClean="0"/>
              <a:t>11/7/2021</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795331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01BED947-38D9-44AC-8B89-E79758333B77}" type="datetime1">
              <a:rPr lang="en-US" smtClean="0"/>
              <a:t>11/7/2021</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14005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dirty="0"/>
              <a:t>Click to edit Master title style</a:t>
            </a:r>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3781E23F-BD3C-4F23-B116-2B758120C8AC}" type="datetime1">
              <a:rPr lang="en-US" smtClean="0"/>
              <a:t>11/7/2021</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61521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473CFAA9-6D59-4D98-869E-ACBDB83B2CA4}" type="datetime1">
              <a:rPr lang="en-US" smtClean="0"/>
              <a:t>11/7/2021</a:t>
            </a:fld>
            <a:endParaRPr lang="en-US"/>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98596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DC410804-27E3-430A-BB42-B831260DE39A}" type="datetime1">
              <a:rPr lang="en-US" smtClean="0"/>
              <a:t>11/7/2021</a:t>
            </a:fld>
            <a:endParaRPr lang="en-US" dirty="0"/>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521511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60E22DE3-3D1A-4D53-B9A6-6C7463B8C992}" type="datetime1">
              <a:rPr lang="en-US" smtClean="0"/>
              <a:t>11/7/2021</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554546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5ECD8B30-1B71-45A1-8314-D59C86F581E1}" type="datetime1">
              <a:rPr lang="en-US" smtClean="0"/>
              <a:pPr/>
              <a:t>11/7/2021</a:t>
            </a:fld>
            <a:endParaRPr lang="en-US" b="1"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endParaRPr lang="en-US" b="1" dirty="0"/>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b="1" dirty="0"/>
          </a:p>
        </p:txBody>
      </p:sp>
    </p:spTree>
    <p:extLst>
      <p:ext uri="{BB962C8B-B14F-4D97-AF65-F5344CB8AC3E}">
        <p14:creationId xmlns:p14="http://schemas.microsoft.com/office/powerpoint/2010/main" val="186168594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B646C36-EEEC-4D52-8E8E-206F4CD8A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308C40F4-6A24-4867-B726-B552DB0807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77495" y="526800"/>
            <a:ext cx="4860256" cy="5696169"/>
            <a:chOff x="1481312" y="743744"/>
            <a:chExt cx="4860256" cy="4589316"/>
          </a:xfrm>
        </p:grpSpPr>
        <p:sp>
          <p:nvSpPr>
            <p:cNvPr id="12" name="Rectangle 11">
              <a:extLst>
                <a:ext uri="{FF2B5EF4-FFF2-40B4-BE49-F238E27FC236}">
                  <a16:creationId xmlns:a16="http://schemas.microsoft.com/office/drawing/2014/main" id="{954BF10E-4559-4F28-91B0-3D0C2C486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81312" y="743744"/>
              <a:ext cx="4860256" cy="4589316"/>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3" name="Rectangle 12">
              <a:extLst>
                <a:ext uri="{FF2B5EF4-FFF2-40B4-BE49-F238E27FC236}">
                  <a16:creationId xmlns:a16="http://schemas.microsoft.com/office/drawing/2014/main" id="{DB0B5A20-FCFE-4AED-B5A3-91D3DE935C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81312" y="743744"/>
              <a:ext cx="4860256" cy="4589316"/>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useBgFill="1">
        <p:nvSpPr>
          <p:cNvPr id="15" name="Rectangle 14">
            <a:extLst>
              <a:ext uri="{FF2B5EF4-FFF2-40B4-BE49-F238E27FC236}">
                <a16:creationId xmlns:a16="http://schemas.microsoft.com/office/drawing/2014/main" id="{D6CA2F4C-8E9E-4BCD-B6E8-A68A311CA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912" y="431421"/>
            <a:ext cx="4860256" cy="5696169"/>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F1D49F-EF62-44DA-A172-DBABEBE89325}"/>
              </a:ext>
            </a:extLst>
          </p:cNvPr>
          <p:cNvSpPr>
            <a:spLocks noGrp="1"/>
          </p:cNvSpPr>
          <p:nvPr>
            <p:ph type="ctrTitle"/>
          </p:nvPr>
        </p:nvSpPr>
        <p:spPr>
          <a:xfrm>
            <a:off x="7088064" y="781748"/>
            <a:ext cx="4429556" cy="3570162"/>
          </a:xfrm>
        </p:spPr>
        <p:txBody>
          <a:bodyPr anchor="b">
            <a:normAutofit/>
          </a:bodyPr>
          <a:lstStyle/>
          <a:p>
            <a:r>
              <a:rPr lang="en-GB" dirty="0"/>
              <a:t>How we Learn</a:t>
            </a:r>
          </a:p>
        </p:txBody>
      </p:sp>
      <p:sp>
        <p:nvSpPr>
          <p:cNvPr id="3" name="Subtitle 2">
            <a:extLst>
              <a:ext uri="{FF2B5EF4-FFF2-40B4-BE49-F238E27FC236}">
                <a16:creationId xmlns:a16="http://schemas.microsoft.com/office/drawing/2014/main" id="{C974CA70-8D77-4A1D-BA0C-240FAEB83FD8}"/>
              </a:ext>
            </a:extLst>
          </p:cNvPr>
          <p:cNvSpPr>
            <a:spLocks noGrp="1"/>
          </p:cNvSpPr>
          <p:nvPr>
            <p:ph type="subTitle" idx="1"/>
          </p:nvPr>
        </p:nvSpPr>
        <p:spPr>
          <a:xfrm>
            <a:off x="7088064" y="4518292"/>
            <a:ext cx="4429556" cy="1288482"/>
          </a:xfrm>
        </p:spPr>
        <p:txBody>
          <a:bodyPr>
            <a:normAutofit/>
          </a:bodyPr>
          <a:lstStyle/>
          <a:p>
            <a:r>
              <a:rPr lang="en-GB" dirty="0"/>
              <a:t>How does memory work?</a:t>
            </a:r>
          </a:p>
        </p:txBody>
      </p:sp>
    </p:spTree>
    <p:extLst>
      <p:ext uri="{BB962C8B-B14F-4D97-AF65-F5344CB8AC3E}">
        <p14:creationId xmlns:p14="http://schemas.microsoft.com/office/powerpoint/2010/main" val="1805925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010-57C4-4BDB-A754-9B42EA0CD21D}"/>
              </a:ext>
            </a:extLst>
          </p:cNvPr>
          <p:cNvSpPr>
            <a:spLocks noGrp="1"/>
          </p:cNvSpPr>
          <p:nvPr>
            <p:ph type="title"/>
          </p:nvPr>
        </p:nvSpPr>
        <p:spPr/>
        <p:txBody>
          <a:bodyPr/>
          <a:lstStyle/>
          <a:p>
            <a:r>
              <a:rPr lang="en-GB" dirty="0"/>
              <a:t>Cold-Calling Quiz!</a:t>
            </a:r>
          </a:p>
        </p:txBody>
      </p:sp>
      <p:sp>
        <p:nvSpPr>
          <p:cNvPr id="3" name="Content Placeholder 2">
            <a:extLst>
              <a:ext uri="{FF2B5EF4-FFF2-40B4-BE49-F238E27FC236}">
                <a16:creationId xmlns:a16="http://schemas.microsoft.com/office/drawing/2014/main" id="{EE33D0AB-047D-482D-A16A-A7D3E06A7FA7}"/>
              </a:ext>
            </a:extLst>
          </p:cNvPr>
          <p:cNvSpPr>
            <a:spLocks noGrp="1"/>
          </p:cNvSpPr>
          <p:nvPr>
            <p:ph idx="1"/>
          </p:nvPr>
        </p:nvSpPr>
        <p:spPr/>
        <p:txBody>
          <a:bodyPr/>
          <a:lstStyle/>
          <a:p>
            <a:pPr marL="514350" indent="-514350">
              <a:buAutoNum type="arabicPeriod"/>
            </a:pPr>
            <a:r>
              <a:rPr lang="en-GB" dirty="0"/>
              <a:t>What does the Ebbinghaus Forgetting Curve tell us about learning?</a:t>
            </a:r>
          </a:p>
          <a:p>
            <a:pPr marL="514350" indent="-514350">
              <a:buAutoNum type="arabicPeriod"/>
            </a:pPr>
            <a:r>
              <a:rPr lang="en-GB" dirty="0"/>
              <a:t>What is schema?</a:t>
            </a:r>
          </a:p>
          <a:p>
            <a:pPr marL="514350" indent="-514350">
              <a:buAutoNum type="arabicPeriod"/>
            </a:pPr>
            <a:r>
              <a:rPr lang="en-GB" dirty="0"/>
              <a:t>How does schema help us learn new information?</a:t>
            </a:r>
          </a:p>
          <a:p>
            <a:pPr marL="514350" indent="-514350">
              <a:buAutoNum type="arabicPeriod"/>
            </a:pPr>
            <a:r>
              <a:rPr lang="en-GB" dirty="0"/>
              <a:t>How can we build our schema?</a:t>
            </a:r>
          </a:p>
        </p:txBody>
      </p:sp>
    </p:spTree>
    <p:extLst>
      <p:ext uri="{BB962C8B-B14F-4D97-AF65-F5344CB8AC3E}">
        <p14:creationId xmlns:p14="http://schemas.microsoft.com/office/powerpoint/2010/main" val="55882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0195-4C3D-45FB-B2C9-56FD666F042D}"/>
              </a:ext>
            </a:extLst>
          </p:cNvPr>
          <p:cNvSpPr>
            <a:spLocks noGrp="1"/>
          </p:cNvSpPr>
          <p:nvPr>
            <p:ph type="title"/>
          </p:nvPr>
        </p:nvSpPr>
        <p:spPr>
          <a:xfrm>
            <a:off x="838200" y="365125"/>
            <a:ext cx="10515600" cy="1325563"/>
          </a:xfrm>
        </p:spPr>
        <p:txBody>
          <a:bodyPr>
            <a:normAutofit/>
          </a:bodyPr>
          <a:lstStyle/>
          <a:p>
            <a:r>
              <a:rPr lang="en-GB" b="1" u="sng" dirty="0"/>
              <a:t>Desirable (</a:t>
            </a:r>
            <a:r>
              <a:rPr lang="en-GB" b="1" u="sng" dirty="0" err="1"/>
              <a:t>adj</a:t>
            </a:r>
            <a:r>
              <a:rPr lang="en-GB" b="1" u="sng" dirty="0"/>
              <a:t>)</a:t>
            </a:r>
            <a:r>
              <a:rPr lang="en-GB" dirty="0"/>
              <a:t>: worth having or getting</a:t>
            </a:r>
          </a:p>
        </p:txBody>
      </p:sp>
      <p:sp>
        <p:nvSpPr>
          <p:cNvPr id="3" name="Content Placeholder 2">
            <a:extLst>
              <a:ext uri="{FF2B5EF4-FFF2-40B4-BE49-F238E27FC236}">
                <a16:creationId xmlns:a16="http://schemas.microsoft.com/office/drawing/2014/main" id="{2790FC9A-1D14-4A21-B07A-7F6261278EBE}"/>
              </a:ext>
            </a:extLst>
          </p:cNvPr>
          <p:cNvSpPr>
            <a:spLocks noGrp="1"/>
          </p:cNvSpPr>
          <p:nvPr>
            <p:ph idx="1"/>
          </p:nvPr>
        </p:nvSpPr>
        <p:spPr>
          <a:xfrm>
            <a:off x="602673" y="1825625"/>
            <a:ext cx="10751127" cy="4805994"/>
          </a:xfrm>
        </p:spPr>
        <p:txBody>
          <a:bodyPr>
            <a:normAutofit fontScale="92500" lnSpcReduction="10000"/>
          </a:bodyPr>
          <a:lstStyle/>
          <a:p>
            <a:pPr marL="0" indent="0">
              <a:buNone/>
            </a:pPr>
            <a:r>
              <a:rPr lang="en-GB" dirty="0"/>
              <a:t>The prefix ‘de’ comes from the Latin to mean ‘down from’ and ‘</a:t>
            </a:r>
            <a:r>
              <a:rPr lang="en-GB" dirty="0" err="1"/>
              <a:t>desidere</a:t>
            </a:r>
            <a:r>
              <a:rPr lang="en-GB" dirty="0"/>
              <a:t>’ means ‘from the stars’ so to desire something originally meant awaiting what the stars would bring although this meaning has evolved and become more general to mean anything wished for and seen as worth having.</a:t>
            </a:r>
          </a:p>
          <a:p>
            <a:pPr marL="0" indent="0">
              <a:buNone/>
            </a:pPr>
            <a:endParaRPr lang="en-GB" dirty="0"/>
          </a:p>
          <a:p>
            <a:pPr marL="0" indent="0">
              <a:buNone/>
            </a:pPr>
            <a:r>
              <a:rPr lang="en-GB" i="1" dirty="0"/>
              <a:t>The house was in a </a:t>
            </a:r>
            <a:r>
              <a:rPr lang="en-GB" i="1" dirty="0">
                <a:highlight>
                  <a:srgbClr val="FFFF00"/>
                </a:highlight>
              </a:rPr>
              <a:t>desirable</a:t>
            </a:r>
            <a:r>
              <a:rPr lang="en-GB" i="1" dirty="0"/>
              <a:t> location</a:t>
            </a:r>
            <a:r>
              <a:rPr lang="en-GB" dirty="0"/>
              <a:t>. </a:t>
            </a:r>
          </a:p>
          <a:p>
            <a:pPr marL="0" indent="0">
              <a:buNone/>
            </a:pPr>
            <a:r>
              <a:rPr lang="en-GB" i="1" dirty="0"/>
              <a:t>The new oven has many </a:t>
            </a:r>
            <a:r>
              <a:rPr lang="en-GB" i="1" dirty="0">
                <a:highlight>
                  <a:srgbClr val="FFFF00"/>
                </a:highlight>
              </a:rPr>
              <a:t>desirable</a:t>
            </a:r>
            <a:r>
              <a:rPr lang="en-GB" i="1" dirty="0"/>
              <a:t> features such as a fan that makes it more efficient</a:t>
            </a:r>
            <a:r>
              <a:rPr lang="en-GB" dirty="0"/>
              <a:t>.</a:t>
            </a:r>
          </a:p>
          <a:p>
            <a:pPr marL="0" indent="0">
              <a:buNone/>
            </a:pPr>
            <a:r>
              <a:rPr lang="en-GB" i="1" dirty="0"/>
              <a:t>Kindness is a </a:t>
            </a:r>
            <a:r>
              <a:rPr lang="en-GB" i="1" dirty="0">
                <a:highlight>
                  <a:srgbClr val="FFFF00"/>
                </a:highlight>
              </a:rPr>
              <a:t>desirable</a:t>
            </a:r>
            <a:r>
              <a:rPr lang="en-GB" i="1" dirty="0"/>
              <a:t> personality trait</a:t>
            </a:r>
            <a:r>
              <a:rPr lang="en-GB" dirty="0"/>
              <a:t>. </a:t>
            </a:r>
          </a:p>
          <a:p>
            <a:pPr marL="0" indent="0">
              <a:buNone/>
            </a:pPr>
            <a:endParaRPr lang="en-GB" dirty="0"/>
          </a:p>
          <a:p>
            <a:pPr marL="0" indent="0">
              <a:buNone/>
            </a:pPr>
            <a:r>
              <a:rPr lang="en-GB" dirty="0"/>
              <a:t>What qualities are desirable in a friend? What do you think is your most desirable feature and why? Why might difficult learning be desirable?</a:t>
            </a:r>
          </a:p>
        </p:txBody>
      </p:sp>
    </p:spTree>
    <p:extLst>
      <p:ext uri="{BB962C8B-B14F-4D97-AF65-F5344CB8AC3E}">
        <p14:creationId xmlns:p14="http://schemas.microsoft.com/office/powerpoint/2010/main" val="70614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63A98-2A8F-4D08-843E-C0233CD88765}"/>
              </a:ext>
            </a:extLst>
          </p:cNvPr>
          <p:cNvSpPr>
            <a:spLocks noGrp="1"/>
          </p:cNvSpPr>
          <p:nvPr>
            <p:ph type="title"/>
          </p:nvPr>
        </p:nvSpPr>
        <p:spPr/>
        <p:txBody>
          <a:bodyPr/>
          <a:lstStyle/>
          <a:p>
            <a:r>
              <a:rPr lang="en-GB" dirty="0"/>
              <a:t>Desirable Difficulties</a:t>
            </a:r>
          </a:p>
        </p:txBody>
      </p:sp>
      <p:sp>
        <p:nvSpPr>
          <p:cNvPr id="3" name="Content Placeholder 2">
            <a:extLst>
              <a:ext uri="{FF2B5EF4-FFF2-40B4-BE49-F238E27FC236}">
                <a16:creationId xmlns:a16="http://schemas.microsoft.com/office/drawing/2014/main" id="{C51378E2-0D6F-4F8A-B96B-0F94A0766452}"/>
              </a:ext>
            </a:extLst>
          </p:cNvPr>
          <p:cNvSpPr>
            <a:spLocks noGrp="1"/>
          </p:cNvSpPr>
          <p:nvPr>
            <p:ph idx="1"/>
          </p:nvPr>
        </p:nvSpPr>
        <p:spPr/>
        <p:txBody>
          <a:bodyPr/>
          <a:lstStyle/>
          <a:p>
            <a:pPr marL="0" indent="0">
              <a:buNone/>
            </a:pPr>
            <a:r>
              <a:rPr lang="en-GB" dirty="0"/>
              <a:t>Desirable difficulties are learning tasks that require more effort; the reason this effort is ‘desirable’ is because it is much more effective for long-term learning.</a:t>
            </a:r>
          </a:p>
          <a:p>
            <a:pPr marL="0" indent="0">
              <a:buNone/>
            </a:pPr>
            <a:r>
              <a:rPr lang="en-GB" dirty="0"/>
              <a:t>Desirable difficulties include:</a:t>
            </a:r>
          </a:p>
          <a:p>
            <a:r>
              <a:rPr lang="en-GB" dirty="0"/>
              <a:t>Spacing learning so it is more difficult to remember;</a:t>
            </a:r>
          </a:p>
          <a:p>
            <a:r>
              <a:rPr lang="en-GB" dirty="0"/>
              <a:t>Interleaving different topics;</a:t>
            </a:r>
          </a:p>
          <a:p>
            <a:r>
              <a:rPr lang="en-GB" dirty="0"/>
              <a:t>Varying the conditions;</a:t>
            </a:r>
          </a:p>
          <a:p>
            <a:r>
              <a:rPr lang="en-GB" dirty="0"/>
              <a:t>Retrieving learning from memory with no cues.</a:t>
            </a:r>
          </a:p>
        </p:txBody>
      </p:sp>
    </p:spTree>
    <p:extLst>
      <p:ext uri="{BB962C8B-B14F-4D97-AF65-F5344CB8AC3E}">
        <p14:creationId xmlns:p14="http://schemas.microsoft.com/office/powerpoint/2010/main" val="3013520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3744-C15D-44A2-9FEC-03A6F73300CD}"/>
              </a:ext>
            </a:extLst>
          </p:cNvPr>
          <p:cNvSpPr>
            <a:spLocks noGrp="1"/>
          </p:cNvSpPr>
          <p:nvPr>
            <p:ph type="title"/>
          </p:nvPr>
        </p:nvSpPr>
        <p:spPr/>
        <p:txBody>
          <a:bodyPr/>
          <a:lstStyle/>
          <a:p>
            <a:r>
              <a:rPr lang="en-GB" dirty="0"/>
              <a:t>Let’s create a desirable difficulty!</a:t>
            </a:r>
          </a:p>
        </p:txBody>
      </p:sp>
      <p:sp>
        <p:nvSpPr>
          <p:cNvPr id="3" name="Content Placeholder 2">
            <a:extLst>
              <a:ext uri="{FF2B5EF4-FFF2-40B4-BE49-F238E27FC236}">
                <a16:creationId xmlns:a16="http://schemas.microsoft.com/office/drawing/2014/main" id="{5B086847-3688-4083-B172-BA92B3BE9AEC}"/>
              </a:ext>
            </a:extLst>
          </p:cNvPr>
          <p:cNvSpPr>
            <a:spLocks noGrp="1"/>
          </p:cNvSpPr>
          <p:nvPr>
            <p:ph idx="1"/>
          </p:nvPr>
        </p:nvSpPr>
        <p:spPr/>
        <p:txBody>
          <a:bodyPr/>
          <a:lstStyle/>
          <a:p>
            <a:r>
              <a:rPr lang="en-GB" dirty="0"/>
              <a:t>Close your book and discuss with your partner everything you both remember about the forgetting curve, schema and desirable difficulties.</a:t>
            </a:r>
          </a:p>
        </p:txBody>
      </p:sp>
    </p:spTree>
    <p:extLst>
      <p:ext uri="{BB962C8B-B14F-4D97-AF65-F5344CB8AC3E}">
        <p14:creationId xmlns:p14="http://schemas.microsoft.com/office/powerpoint/2010/main" val="2804842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3744-C15D-44A2-9FEC-03A6F73300CD}"/>
              </a:ext>
            </a:extLst>
          </p:cNvPr>
          <p:cNvSpPr>
            <a:spLocks noGrp="1"/>
          </p:cNvSpPr>
          <p:nvPr>
            <p:ph type="title"/>
          </p:nvPr>
        </p:nvSpPr>
        <p:spPr/>
        <p:txBody>
          <a:bodyPr/>
          <a:lstStyle/>
          <a:p>
            <a:r>
              <a:rPr lang="en-GB" dirty="0"/>
              <a:t>How could we have made this even more difficult?</a:t>
            </a:r>
          </a:p>
        </p:txBody>
      </p:sp>
      <p:sp>
        <p:nvSpPr>
          <p:cNvPr id="3" name="Content Placeholder 2">
            <a:extLst>
              <a:ext uri="{FF2B5EF4-FFF2-40B4-BE49-F238E27FC236}">
                <a16:creationId xmlns:a16="http://schemas.microsoft.com/office/drawing/2014/main" id="{5B086847-3688-4083-B172-BA92B3BE9AEC}"/>
              </a:ext>
            </a:extLst>
          </p:cNvPr>
          <p:cNvSpPr>
            <a:spLocks noGrp="1"/>
          </p:cNvSpPr>
          <p:nvPr>
            <p:ph idx="1"/>
          </p:nvPr>
        </p:nvSpPr>
        <p:spPr/>
        <p:txBody>
          <a:bodyPr/>
          <a:lstStyle/>
          <a:p>
            <a:pPr marL="514350" indent="-514350">
              <a:buFont typeface="+mj-lt"/>
              <a:buAutoNum type="arabicPeriod"/>
            </a:pPr>
            <a:r>
              <a:rPr lang="en-GB" dirty="0"/>
              <a:t>Discuss or write down everything we can remember about today’s lesson in a week, month or year (spacing).</a:t>
            </a:r>
          </a:p>
          <a:p>
            <a:pPr marL="514350" indent="-514350">
              <a:buFont typeface="+mj-lt"/>
              <a:buAutoNum type="arabicPeriod"/>
            </a:pPr>
            <a:r>
              <a:rPr lang="en-GB" dirty="0"/>
              <a:t>Discuss or write down everything we can remember about today’s lesson after studying a different topic (interleaving).</a:t>
            </a:r>
          </a:p>
          <a:p>
            <a:pPr marL="514350" indent="-514350">
              <a:buFont typeface="+mj-lt"/>
              <a:buAutoNum type="arabicPeriod"/>
            </a:pPr>
            <a:r>
              <a:rPr lang="en-GB" dirty="0"/>
              <a:t>Discuss or write down everything we can remember about today’s lesson in a different lesson or using a different method (varying conditions of practice).</a:t>
            </a:r>
          </a:p>
          <a:p>
            <a:r>
              <a:rPr lang="en-GB" dirty="0"/>
              <a:t>How could you include desirable difficulties in your revision?</a:t>
            </a:r>
          </a:p>
          <a:p>
            <a:endParaRPr lang="en-GB" dirty="0"/>
          </a:p>
        </p:txBody>
      </p:sp>
    </p:spTree>
    <p:extLst>
      <p:ext uri="{BB962C8B-B14F-4D97-AF65-F5344CB8AC3E}">
        <p14:creationId xmlns:p14="http://schemas.microsoft.com/office/powerpoint/2010/main" val="170412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DE3E-1FD2-4E0A-9E93-298B81CE4847}"/>
              </a:ext>
            </a:extLst>
          </p:cNvPr>
          <p:cNvSpPr>
            <a:spLocks noGrp="1"/>
          </p:cNvSpPr>
          <p:nvPr>
            <p:ph type="title"/>
          </p:nvPr>
        </p:nvSpPr>
        <p:spPr/>
        <p:txBody>
          <a:bodyPr/>
          <a:lstStyle/>
          <a:p>
            <a:r>
              <a:rPr lang="en-GB" dirty="0"/>
              <a:t>Retrieval Quiz</a:t>
            </a:r>
          </a:p>
        </p:txBody>
      </p:sp>
      <p:sp>
        <p:nvSpPr>
          <p:cNvPr id="3" name="Content Placeholder 2">
            <a:extLst>
              <a:ext uri="{FF2B5EF4-FFF2-40B4-BE49-F238E27FC236}">
                <a16:creationId xmlns:a16="http://schemas.microsoft.com/office/drawing/2014/main" id="{E4A39B0A-B9FA-421F-861D-87D813F2B212}"/>
              </a:ext>
            </a:extLst>
          </p:cNvPr>
          <p:cNvSpPr>
            <a:spLocks noGrp="1"/>
          </p:cNvSpPr>
          <p:nvPr>
            <p:ph idx="1"/>
          </p:nvPr>
        </p:nvSpPr>
        <p:spPr/>
        <p:txBody>
          <a:bodyPr/>
          <a:lstStyle/>
          <a:p>
            <a:pPr marL="514350" indent="-514350">
              <a:buAutoNum type="arabicPeriod"/>
            </a:pPr>
            <a:r>
              <a:rPr lang="en-GB" dirty="0"/>
              <a:t>What does the word ‘revision’ actually mean?</a:t>
            </a:r>
          </a:p>
          <a:p>
            <a:pPr marL="514350" indent="-514350">
              <a:buAutoNum type="arabicPeriod"/>
            </a:pPr>
            <a:r>
              <a:rPr lang="en-GB" dirty="0"/>
              <a:t>List at least two ineffective study strategies and why they are ineffective.</a:t>
            </a:r>
          </a:p>
          <a:p>
            <a:pPr marL="514350" indent="-514350">
              <a:buAutoNum type="arabicPeriod"/>
            </a:pPr>
            <a:r>
              <a:rPr lang="en-GB" dirty="0"/>
              <a:t>List at least two effective study strategies and why they are effective.</a:t>
            </a:r>
          </a:p>
        </p:txBody>
      </p:sp>
    </p:spTree>
    <p:extLst>
      <p:ext uri="{BB962C8B-B14F-4D97-AF65-F5344CB8AC3E}">
        <p14:creationId xmlns:p14="http://schemas.microsoft.com/office/powerpoint/2010/main" val="3695283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DE3E-1FD2-4E0A-9E93-298B81CE4847}"/>
              </a:ext>
            </a:extLst>
          </p:cNvPr>
          <p:cNvSpPr>
            <a:spLocks noGrp="1"/>
          </p:cNvSpPr>
          <p:nvPr>
            <p:ph type="title"/>
          </p:nvPr>
        </p:nvSpPr>
        <p:spPr/>
        <p:txBody>
          <a:bodyPr/>
          <a:lstStyle/>
          <a:p>
            <a:r>
              <a:rPr lang="en-GB" dirty="0"/>
              <a:t>Retrieval Quiz</a:t>
            </a:r>
          </a:p>
        </p:txBody>
      </p:sp>
      <p:sp>
        <p:nvSpPr>
          <p:cNvPr id="3" name="Content Placeholder 2">
            <a:extLst>
              <a:ext uri="{FF2B5EF4-FFF2-40B4-BE49-F238E27FC236}">
                <a16:creationId xmlns:a16="http://schemas.microsoft.com/office/drawing/2014/main" id="{E4A39B0A-B9FA-421F-861D-87D813F2B212}"/>
              </a:ext>
            </a:extLst>
          </p:cNvPr>
          <p:cNvSpPr>
            <a:spLocks noGrp="1"/>
          </p:cNvSpPr>
          <p:nvPr>
            <p:ph idx="1"/>
          </p:nvPr>
        </p:nvSpPr>
        <p:spPr/>
        <p:txBody>
          <a:bodyPr/>
          <a:lstStyle/>
          <a:p>
            <a:pPr marL="514350" indent="-514350">
              <a:buAutoNum type="arabicPeriod"/>
            </a:pPr>
            <a:r>
              <a:rPr lang="en-GB" dirty="0">
                <a:solidFill>
                  <a:srgbClr val="FF0000"/>
                </a:solidFill>
              </a:rPr>
              <a:t>Revision means to look (vision) again (re).</a:t>
            </a:r>
          </a:p>
          <a:p>
            <a:pPr marL="514350" indent="-514350">
              <a:buAutoNum type="arabicPeriod"/>
            </a:pPr>
            <a:r>
              <a:rPr lang="en-GB" dirty="0">
                <a:solidFill>
                  <a:srgbClr val="FF0000"/>
                </a:solidFill>
              </a:rPr>
              <a:t>Ineffective study strategies include re-reading notes and highlighting as they are passive.</a:t>
            </a:r>
          </a:p>
          <a:p>
            <a:pPr marL="514350" indent="-514350">
              <a:buAutoNum type="arabicPeriod"/>
            </a:pPr>
            <a:r>
              <a:rPr lang="en-GB" dirty="0">
                <a:solidFill>
                  <a:srgbClr val="FF0000"/>
                </a:solidFill>
              </a:rPr>
              <a:t>Effective study strategies include retrieving learning from memory with activities like brain dumps, flashcards and quizzes.</a:t>
            </a:r>
          </a:p>
        </p:txBody>
      </p:sp>
    </p:spTree>
    <p:extLst>
      <p:ext uri="{BB962C8B-B14F-4D97-AF65-F5344CB8AC3E}">
        <p14:creationId xmlns:p14="http://schemas.microsoft.com/office/powerpoint/2010/main" val="404444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4FE1A-6F6A-4790-8E73-F3E8560E019A}"/>
              </a:ext>
            </a:extLst>
          </p:cNvPr>
          <p:cNvSpPr>
            <a:spLocks noGrp="1"/>
          </p:cNvSpPr>
          <p:nvPr>
            <p:ph type="title"/>
          </p:nvPr>
        </p:nvSpPr>
        <p:spPr/>
        <p:txBody>
          <a:bodyPr/>
          <a:lstStyle/>
          <a:p>
            <a:r>
              <a:rPr lang="en-GB" dirty="0"/>
              <a:t>Ebbinghaus Forgetting Curve</a:t>
            </a:r>
          </a:p>
        </p:txBody>
      </p:sp>
      <p:sp>
        <p:nvSpPr>
          <p:cNvPr id="3" name="Content Placeholder 2">
            <a:extLst>
              <a:ext uri="{FF2B5EF4-FFF2-40B4-BE49-F238E27FC236}">
                <a16:creationId xmlns:a16="http://schemas.microsoft.com/office/drawing/2014/main" id="{55DDEBD9-65C6-457E-985D-0B27347C926C}"/>
              </a:ext>
            </a:extLst>
          </p:cNvPr>
          <p:cNvSpPr>
            <a:spLocks noGrp="1"/>
          </p:cNvSpPr>
          <p:nvPr>
            <p:ph idx="1"/>
          </p:nvPr>
        </p:nvSpPr>
        <p:spPr/>
        <p:txBody>
          <a:bodyPr/>
          <a:lstStyle/>
          <a:p>
            <a:endParaRPr lang="en-GB"/>
          </a:p>
        </p:txBody>
      </p:sp>
      <p:pic>
        <p:nvPicPr>
          <p:cNvPr id="1026" name="Picture 2" descr="See the source image">
            <a:extLst>
              <a:ext uri="{FF2B5EF4-FFF2-40B4-BE49-F238E27FC236}">
                <a16:creationId xmlns:a16="http://schemas.microsoft.com/office/drawing/2014/main" id="{69AAD247-8B53-4BA9-A176-AB15C22F1B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467644"/>
            <a:ext cx="7943850" cy="5067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123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99CDC-E3F2-4ECB-A4AF-1FE3926D0159}"/>
              </a:ext>
            </a:extLst>
          </p:cNvPr>
          <p:cNvSpPr>
            <a:spLocks noGrp="1"/>
          </p:cNvSpPr>
          <p:nvPr>
            <p:ph type="title"/>
          </p:nvPr>
        </p:nvSpPr>
        <p:spPr/>
        <p:txBody>
          <a:bodyPr/>
          <a:lstStyle/>
          <a:p>
            <a:r>
              <a:rPr lang="en-GB"/>
              <a:t>Schema</a:t>
            </a:r>
            <a:endParaRPr lang="en-GB" dirty="0"/>
          </a:p>
        </p:txBody>
      </p:sp>
      <p:sp>
        <p:nvSpPr>
          <p:cNvPr id="3" name="Content Placeholder 2">
            <a:extLst>
              <a:ext uri="{FF2B5EF4-FFF2-40B4-BE49-F238E27FC236}">
                <a16:creationId xmlns:a16="http://schemas.microsoft.com/office/drawing/2014/main" id="{ECAD3C03-7AFB-4F0F-AAB6-F7E0DF5BB700}"/>
              </a:ext>
            </a:extLst>
          </p:cNvPr>
          <p:cNvSpPr>
            <a:spLocks noGrp="1"/>
          </p:cNvSpPr>
          <p:nvPr>
            <p:ph idx="1"/>
          </p:nvPr>
        </p:nvSpPr>
        <p:spPr/>
        <p:txBody>
          <a:bodyPr/>
          <a:lstStyle/>
          <a:p>
            <a:pPr marL="0" indent="0">
              <a:buNone/>
            </a:pPr>
            <a:r>
              <a:rPr lang="en-GB" dirty="0"/>
              <a:t>Image of brain with dots and connecting lines.</a:t>
            </a:r>
          </a:p>
        </p:txBody>
      </p:sp>
    </p:spTree>
    <p:extLst>
      <p:ext uri="{BB962C8B-B14F-4D97-AF65-F5344CB8AC3E}">
        <p14:creationId xmlns:p14="http://schemas.microsoft.com/office/powerpoint/2010/main" val="7607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aphic 185">
            <a:extLst>
              <a:ext uri="{FF2B5EF4-FFF2-40B4-BE49-F238E27FC236}">
                <a16:creationId xmlns:a16="http://schemas.microsoft.com/office/drawing/2014/main" id="{8A351602-3772-4279-B0D3-A523F6F6EA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9576" y="5987064"/>
            <a:ext cx="1054466" cy="469689"/>
            <a:chOff x="9841624" y="4115729"/>
            <a:chExt cx="602169" cy="268223"/>
          </a:xfrm>
          <a:solidFill>
            <a:schemeClr val="tx1"/>
          </a:solidFill>
        </p:grpSpPr>
        <p:sp>
          <p:nvSpPr>
            <p:cNvPr id="72" name="Freeform: Shape 71">
              <a:extLst>
                <a:ext uri="{FF2B5EF4-FFF2-40B4-BE49-F238E27FC236}">
                  <a16:creationId xmlns:a16="http://schemas.microsoft.com/office/drawing/2014/main" id="{A5AAAA75-5FFB-4C07-AD4A-3146773E6C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1479895E-3847-44BB-8404-28F14219F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50E02F68-8149-4236-8D9F-6B550F78B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956FCAAB-F073-4561-A484-42C7DD10D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6" name="Freeform: Shape 75">
              <a:extLst>
                <a:ext uri="{FF2B5EF4-FFF2-40B4-BE49-F238E27FC236}">
                  <a16:creationId xmlns:a16="http://schemas.microsoft.com/office/drawing/2014/main" id="{6CF8DB94-87A3-43E9-9BBB-301CFF0FB0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8" name="Oval 77">
            <a:extLst>
              <a:ext uri="{FF2B5EF4-FFF2-40B4-BE49-F238E27FC236}">
                <a16:creationId xmlns:a16="http://schemas.microsoft.com/office/drawing/2014/main" id="{7D6BF779-0B8C-4CC2-9268-9506AD0C5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useBgFill="1">
        <p:nvSpPr>
          <p:cNvPr id="80" name="Rectangle 79">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4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2" name="Rectangle 81">
            <a:extLst>
              <a:ext uri="{FF2B5EF4-FFF2-40B4-BE49-F238E27FC236}">
                <a16:creationId xmlns:a16="http://schemas.microsoft.com/office/drawing/2014/main" id="{4E092522-F938-4947-B626-82848FF32A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88045" y="0"/>
            <a:ext cx="7603955" cy="6858000"/>
          </a:xfrm>
          <a:prstGeom prst="rect">
            <a:avLst/>
          </a:prstGeom>
          <a:gradFill>
            <a:gsLst>
              <a:gs pos="0">
                <a:schemeClr val="bg1">
                  <a:alpha val="0"/>
                </a:schemeClr>
              </a:gs>
              <a:gs pos="100000">
                <a:schemeClr val="bg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4" name="Graphic 190">
            <a:extLst>
              <a:ext uri="{FF2B5EF4-FFF2-40B4-BE49-F238E27FC236}">
                <a16:creationId xmlns:a16="http://schemas.microsoft.com/office/drawing/2014/main" id="{F3F5D407-83EF-4D7F-9DAF-4C3CEB778F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525182" y="827494"/>
            <a:ext cx="1291642" cy="429215"/>
            <a:chOff x="2504802" y="1755501"/>
            <a:chExt cx="1598829" cy="531293"/>
          </a:xfrm>
          <a:solidFill>
            <a:schemeClr val="tx1"/>
          </a:solidFill>
        </p:grpSpPr>
        <p:sp>
          <p:nvSpPr>
            <p:cNvPr id="85" name="Freeform: Shape 84">
              <a:extLst>
                <a:ext uri="{FF2B5EF4-FFF2-40B4-BE49-F238E27FC236}">
                  <a16:creationId xmlns:a16="http://schemas.microsoft.com/office/drawing/2014/main" id="{CC07906A-A83F-47F2-975A-C1756F445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0C38730D-4164-41D4-81C0-E9A070EA8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grpSp>
        <p:nvGrpSpPr>
          <p:cNvPr id="88" name="Group 87">
            <a:extLst>
              <a:ext uri="{FF2B5EF4-FFF2-40B4-BE49-F238E27FC236}">
                <a16:creationId xmlns:a16="http://schemas.microsoft.com/office/drawing/2014/main" id="{D2539C73-C848-4608-957A-D6C0169139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624467" y="533549"/>
            <a:ext cx="5356040" cy="5343028"/>
            <a:chOff x="739960" y="1925092"/>
            <a:chExt cx="4376696" cy="4366063"/>
          </a:xfrm>
        </p:grpSpPr>
        <p:sp>
          <p:nvSpPr>
            <p:cNvPr id="89" name="Oval 88">
              <a:extLst>
                <a:ext uri="{FF2B5EF4-FFF2-40B4-BE49-F238E27FC236}">
                  <a16:creationId xmlns:a16="http://schemas.microsoft.com/office/drawing/2014/main" id="{253EEDFE-1D2D-4938-9DF2-97FB4F709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8562" y="2003061"/>
              <a:ext cx="4288094" cy="4288094"/>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5EA4CF2D-570F-4529-ADDA-B37CF05B61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7929" y="2003061"/>
              <a:ext cx="4288094" cy="4288094"/>
            </a:xfrm>
            <a:prstGeom prst="ellipse">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1" name="Oval 90">
              <a:extLst>
                <a:ext uri="{FF2B5EF4-FFF2-40B4-BE49-F238E27FC236}">
                  <a16:creationId xmlns:a16="http://schemas.microsoft.com/office/drawing/2014/main" id="{CBE92B83-AFA7-40B1-9D3C-502840BAD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960" y="1925092"/>
              <a:ext cx="4288094" cy="4288094"/>
            </a:xfrm>
            <a:prstGeom prst="ellipse">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299CDC-E3F2-4ECB-A4AF-1FE3926D0159}"/>
              </a:ext>
            </a:extLst>
          </p:cNvPr>
          <p:cNvSpPr>
            <a:spLocks noGrp="1"/>
          </p:cNvSpPr>
          <p:nvPr>
            <p:ph type="title"/>
          </p:nvPr>
        </p:nvSpPr>
        <p:spPr>
          <a:xfrm>
            <a:off x="7293344" y="1251284"/>
            <a:ext cx="3952428" cy="2822713"/>
          </a:xfrm>
        </p:spPr>
        <p:txBody>
          <a:bodyPr vert="horz" lIns="91440" tIns="45720" rIns="91440" bIns="45720" rtlCol="0" anchor="b">
            <a:normAutofit/>
          </a:bodyPr>
          <a:lstStyle/>
          <a:p>
            <a:pPr algn="ctr"/>
            <a:r>
              <a:rPr lang="en-US" sz="4800" b="1" cap="all" spc="1500">
                <a:ea typeface="Source Sans Pro SemiBold" panose="020B0603030403020204" pitchFamily="34" charset="0"/>
              </a:rPr>
              <a:t>Schema</a:t>
            </a:r>
          </a:p>
        </p:txBody>
      </p:sp>
      <p:sp>
        <p:nvSpPr>
          <p:cNvPr id="93" name="Oval 92">
            <a:extLst>
              <a:ext uri="{FF2B5EF4-FFF2-40B4-BE49-F238E27FC236}">
                <a16:creationId xmlns:a16="http://schemas.microsoft.com/office/drawing/2014/main" id="{20046D4B-EE93-4EAF-9717-C56B1E681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032" y="5254879"/>
            <a:ext cx="474046" cy="474046"/>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5" name="Oval 94">
            <a:extLst>
              <a:ext uri="{FF2B5EF4-FFF2-40B4-BE49-F238E27FC236}">
                <a16:creationId xmlns:a16="http://schemas.microsoft.com/office/drawing/2014/main" id="{9A3B4D80-4945-4E47-8FA7-BA0541CB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032" y="5254879"/>
            <a:ext cx="474046" cy="474046"/>
          </a:xfrm>
          <a:prstGeom prst="ellipse">
            <a:avLst/>
          </a:pr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 name="Content Placeholder 2">
            <a:extLst>
              <a:ext uri="{FF2B5EF4-FFF2-40B4-BE49-F238E27FC236}">
                <a16:creationId xmlns:a16="http://schemas.microsoft.com/office/drawing/2014/main" id="{62504843-5FDE-4573-9176-F51F072ED8AA}"/>
              </a:ext>
            </a:extLst>
          </p:cNvPr>
          <p:cNvSpPr>
            <a:spLocks noGrp="1"/>
          </p:cNvSpPr>
          <p:nvPr>
            <p:ph idx="1"/>
          </p:nvPr>
        </p:nvSpPr>
        <p:spPr/>
        <p:txBody>
          <a:bodyPr/>
          <a:lstStyle/>
          <a:p>
            <a:pPr marL="0" indent="0">
              <a:buNone/>
            </a:pPr>
            <a:r>
              <a:rPr lang="en-GB" dirty="0"/>
              <a:t>Image of spider web</a:t>
            </a:r>
          </a:p>
        </p:txBody>
      </p:sp>
    </p:spTree>
    <p:extLst>
      <p:ext uri="{BB962C8B-B14F-4D97-AF65-F5344CB8AC3E}">
        <p14:creationId xmlns:p14="http://schemas.microsoft.com/office/powerpoint/2010/main" val="3796805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A323E-A017-4F2A-AC24-FF7D43FE511D}"/>
              </a:ext>
            </a:extLst>
          </p:cNvPr>
          <p:cNvSpPr>
            <a:spLocks noGrp="1"/>
          </p:cNvSpPr>
          <p:nvPr>
            <p:ph type="title"/>
          </p:nvPr>
        </p:nvSpPr>
        <p:spPr/>
        <p:txBody>
          <a:bodyPr/>
          <a:lstStyle/>
          <a:p>
            <a:r>
              <a:rPr lang="en-GB" dirty="0"/>
              <a:t>Tractors, Trains and Toddlers’ Schema!</a:t>
            </a:r>
          </a:p>
        </p:txBody>
      </p:sp>
      <p:sp>
        <p:nvSpPr>
          <p:cNvPr id="3" name="Content Placeholder 2">
            <a:extLst>
              <a:ext uri="{FF2B5EF4-FFF2-40B4-BE49-F238E27FC236}">
                <a16:creationId xmlns:a16="http://schemas.microsoft.com/office/drawing/2014/main" id="{99DADF02-D99E-4D64-A220-1AC4DF0C86BB}"/>
              </a:ext>
            </a:extLst>
          </p:cNvPr>
          <p:cNvSpPr>
            <a:spLocks noGrp="1"/>
          </p:cNvSpPr>
          <p:nvPr>
            <p:ph idx="1"/>
          </p:nvPr>
        </p:nvSpPr>
        <p:spPr/>
        <p:txBody>
          <a:bodyPr/>
          <a:lstStyle/>
          <a:p>
            <a:pPr marL="0" indent="0">
              <a:buNone/>
            </a:pPr>
            <a:r>
              <a:rPr lang="en-GB" dirty="0"/>
              <a:t>Image of a tractor and </a:t>
            </a:r>
            <a:r>
              <a:rPr lang="en-GB"/>
              <a:t>a train?</a:t>
            </a:r>
            <a:endParaRPr lang="en-GB" dirty="0"/>
          </a:p>
        </p:txBody>
      </p:sp>
      <p:sp>
        <p:nvSpPr>
          <p:cNvPr id="4" name="TextBox 3">
            <a:extLst>
              <a:ext uri="{FF2B5EF4-FFF2-40B4-BE49-F238E27FC236}">
                <a16:creationId xmlns:a16="http://schemas.microsoft.com/office/drawing/2014/main" id="{85974601-FA9F-4C6F-B008-E567CF95185D}"/>
              </a:ext>
            </a:extLst>
          </p:cNvPr>
          <p:cNvSpPr txBox="1"/>
          <p:nvPr/>
        </p:nvSpPr>
        <p:spPr>
          <a:xfrm>
            <a:off x="2441542" y="5209005"/>
            <a:ext cx="7560297" cy="1477328"/>
          </a:xfrm>
          <a:prstGeom prst="rect">
            <a:avLst/>
          </a:prstGeom>
          <a:solidFill>
            <a:srgbClr val="FFFF00"/>
          </a:solidFill>
        </p:spPr>
        <p:txBody>
          <a:bodyPr wrap="square" rtlCol="0">
            <a:spAutoFit/>
          </a:bodyPr>
          <a:lstStyle/>
          <a:p>
            <a:r>
              <a:rPr lang="en-GB" u="sng" dirty="0"/>
              <a:t>Timed-Pair Share;</a:t>
            </a:r>
          </a:p>
          <a:p>
            <a:r>
              <a:rPr lang="en-GB" dirty="0"/>
              <a:t>Partner A: teach the forgetting curve to your partner</a:t>
            </a:r>
          </a:p>
          <a:p>
            <a:r>
              <a:rPr lang="en-GB" dirty="0"/>
              <a:t>Partner B: teach schema to your partner</a:t>
            </a:r>
          </a:p>
          <a:p>
            <a:r>
              <a:rPr lang="en-GB" dirty="0"/>
              <a:t>You have 30 seconds each but if your partner gets stuck, make sure you question them. For example, why are toddler’s schemas less developed?</a:t>
            </a:r>
          </a:p>
        </p:txBody>
      </p:sp>
    </p:spTree>
    <p:extLst>
      <p:ext uri="{BB962C8B-B14F-4D97-AF65-F5344CB8AC3E}">
        <p14:creationId xmlns:p14="http://schemas.microsoft.com/office/powerpoint/2010/main" val="170329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52D8D-C9DD-45FC-936B-0C50E899E4F8}"/>
              </a:ext>
            </a:extLst>
          </p:cNvPr>
          <p:cNvSpPr>
            <a:spLocks noGrp="1"/>
          </p:cNvSpPr>
          <p:nvPr>
            <p:ph type="title"/>
          </p:nvPr>
        </p:nvSpPr>
        <p:spPr/>
        <p:txBody>
          <a:bodyPr/>
          <a:lstStyle/>
          <a:p>
            <a:r>
              <a:rPr lang="en-GB" dirty="0"/>
              <a:t>Trees</a:t>
            </a:r>
          </a:p>
        </p:txBody>
      </p:sp>
      <p:sp>
        <p:nvSpPr>
          <p:cNvPr id="3" name="Content Placeholder 2">
            <a:extLst>
              <a:ext uri="{FF2B5EF4-FFF2-40B4-BE49-F238E27FC236}">
                <a16:creationId xmlns:a16="http://schemas.microsoft.com/office/drawing/2014/main" id="{4F52A114-9EF5-46FD-BC28-96E12DF49CFD}"/>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852966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Freeform: Shape 76">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a:extLst>
              <a:ext uri="{FF2B5EF4-FFF2-40B4-BE49-F238E27FC236}">
                <a16:creationId xmlns:a16="http://schemas.microsoft.com/office/drawing/2014/main" id="{61D52D8D-C9DD-45FC-936B-0C50E899E4F8}"/>
              </a:ext>
            </a:extLst>
          </p:cNvPr>
          <p:cNvSpPr>
            <a:spLocks noGrp="1"/>
          </p:cNvSpPr>
          <p:nvPr>
            <p:ph type="title"/>
          </p:nvPr>
        </p:nvSpPr>
        <p:spPr>
          <a:xfrm>
            <a:off x="2232251" y="633046"/>
            <a:ext cx="3863749" cy="1314996"/>
          </a:xfrm>
        </p:spPr>
        <p:txBody>
          <a:bodyPr anchor="b">
            <a:normAutofit/>
          </a:bodyPr>
          <a:lstStyle/>
          <a:p>
            <a:r>
              <a:rPr lang="en-GB" dirty="0"/>
              <a:t>Trees</a:t>
            </a:r>
          </a:p>
        </p:txBody>
      </p:sp>
      <p:sp>
        <p:nvSpPr>
          <p:cNvPr id="79" name="Freeform: Shape 78">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92656"/>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81" name="Freeform: Shape 80">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2391"/>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3" name="Content Placeholder 2">
            <a:extLst>
              <a:ext uri="{FF2B5EF4-FFF2-40B4-BE49-F238E27FC236}">
                <a16:creationId xmlns:a16="http://schemas.microsoft.com/office/drawing/2014/main" id="{4F52A114-9EF5-46FD-BC28-96E12DF49CFD}"/>
              </a:ext>
            </a:extLst>
          </p:cNvPr>
          <p:cNvSpPr>
            <a:spLocks noGrp="1"/>
          </p:cNvSpPr>
          <p:nvPr>
            <p:ph idx="1"/>
          </p:nvPr>
        </p:nvSpPr>
        <p:spPr>
          <a:xfrm>
            <a:off x="2232251" y="2125737"/>
            <a:ext cx="3863749" cy="4044463"/>
          </a:xfrm>
        </p:spPr>
        <p:txBody>
          <a:bodyPr>
            <a:normAutofit/>
          </a:bodyPr>
          <a:lstStyle/>
          <a:p>
            <a:endParaRPr lang="en-GB"/>
          </a:p>
        </p:txBody>
      </p:sp>
      <p:sp>
        <p:nvSpPr>
          <p:cNvPr id="83" name="Freeform: Shape 82">
            <a:extLst>
              <a:ext uri="{FF2B5EF4-FFF2-40B4-BE49-F238E27FC236}">
                <a16:creationId xmlns:a16="http://schemas.microsoft.com/office/drawing/2014/main" id="{59463AC4-F96D-4507-9EE0-A831B79102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3">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pic>
        <p:nvPicPr>
          <p:cNvPr id="5122" name="Picture 2" descr="Image result for Tree Sculpture">
            <a:extLst>
              <a:ext uri="{FF2B5EF4-FFF2-40B4-BE49-F238E27FC236}">
                <a16:creationId xmlns:a16="http://schemas.microsoft.com/office/drawing/2014/main" id="{2CBEA79C-C157-4A92-AFC2-72A4E1AD98B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9977" r="-1" b="17011"/>
          <a:stretch/>
        </p:blipFill>
        <p:spPr bwMode="auto">
          <a:xfrm>
            <a:off x="6423487" y="929609"/>
            <a:ext cx="2518114" cy="2518114"/>
          </a:xfrm>
          <a:custGeom>
            <a:avLst/>
            <a:gdLst/>
            <a:ahLst/>
            <a:cxnLst/>
            <a:rect l="l" t="t" r="r" b="b"/>
            <a:pathLst>
              <a:path w="2518114" h="2518114">
                <a:moveTo>
                  <a:pt x="1259057" y="0"/>
                </a:moveTo>
                <a:cubicBezTo>
                  <a:pt x="1954415" y="0"/>
                  <a:pt x="2518114" y="563699"/>
                  <a:pt x="2518114" y="1259057"/>
                </a:cubicBezTo>
                <a:cubicBezTo>
                  <a:pt x="2518114" y="1954415"/>
                  <a:pt x="1954415" y="2518114"/>
                  <a:pt x="1259057" y="2518114"/>
                </a:cubicBezTo>
                <a:cubicBezTo>
                  <a:pt x="563699" y="2518114"/>
                  <a:pt x="0" y="1954415"/>
                  <a:pt x="0" y="1259057"/>
                </a:cubicBezTo>
                <a:cubicBezTo>
                  <a:pt x="0" y="563699"/>
                  <a:pt x="563699" y="0"/>
                  <a:pt x="1259057" y="0"/>
                </a:cubicBezTo>
                <a:close/>
              </a:path>
            </a:pathLst>
          </a:custGeom>
          <a:noFill/>
          <a:extLst>
            <a:ext uri="{909E8E84-426E-40DD-AFC4-6F175D3DCCD1}">
              <a14:hiddenFill xmlns:a14="http://schemas.microsoft.com/office/drawing/2010/main">
                <a:solidFill>
                  <a:srgbClr val="FFFFFF"/>
                </a:solidFill>
              </a14:hiddenFill>
            </a:ext>
          </a:extLst>
        </p:spPr>
      </p:pic>
      <p:pic>
        <p:nvPicPr>
          <p:cNvPr id="5126" name="Picture 6" descr="See the source image">
            <a:extLst>
              <a:ext uri="{FF2B5EF4-FFF2-40B4-BE49-F238E27FC236}">
                <a16:creationId xmlns:a16="http://schemas.microsoft.com/office/drawing/2014/main" id="{E413D5E6-3952-42D2-9C58-84F52D4949D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4430" r="19073" b="4"/>
          <a:stretch/>
        </p:blipFill>
        <p:spPr bwMode="auto">
          <a:xfrm>
            <a:off x="9090426" y="86636"/>
            <a:ext cx="2952748" cy="2952748"/>
          </a:xfrm>
          <a:custGeom>
            <a:avLst/>
            <a:gdLst/>
            <a:ahLst/>
            <a:cxnLst/>
            <a:rect l="l" t="t" r="r" b="b"/>
            <a:pathLst>
              <a:path w="2361890" h="2361890">
                <a:moveTo>
                  <a:pt x="1180945" y="0"/>
                </a:moveTo>
                <a:cubicBezTo>
                  <a:pt x="1833163" y="0"/>
                  <a:pt x="2361890" y="528727"/>
                  <a:pt x="2361890" y="1180945"/>
                </a:cubicBezTo>
                <a:cubicBezTo>
                  <a:pt x="2361890" y="1833163"/>
                  <a:pt x="1833163" y="2361890"/>
                  <a:pt x="1180945" y="2361890"/>
                </a:cubicBezTo>
                <a:cubicBezTo>
                  <a:pt x="528727" y="2361890"/>
                  <a:pt x="0" y="1833163"/>
                  <a:pt x="0" y="1180945"/>
                </a:cubicBezTo>
                <a:cubicBezTo>
                  <a:pt x="0" y="528727"/>
                  <a:pt x="528727" y="0"/>
                  <a:pt x="1180945" y="0"/>
                </a:cubicBezTo>
                <a:close/>
              </a:path>
            </a:pathLst>
          </a:custGeom>
          <a:noFill/>
          <a:extLst>
            <a:ext uri="{909E8E84-426E-40DD-AFC4-6F175D3DCCD1}">
              <a14:hiddenFill xmlns:a14="http://schemas.microsoft.com/office/drawing/2010/main">
                <a:solidFill>
                  <a:srgbClr val="FFFFFF"/>
                </a:solidFill>
              </a14:hiddenFill>
            </a:ext>
          </a:extLst>
        </p:spPr>
      </p:pic>
      <p:sp>
        <p:nvSpPr>
          <p:cNvPr id="85" name="Freeform: Shape 84">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51176" y="4803984"/>
            <a:ext cx="2140824" cy="2054016"/>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87" name="Freeform: Shape 86">
            <a:extLst>
              <a:ext uri="{FF2B5EF4-FFF2-40B4-BE49-F238E27FC236}">
                <a16:creationId xmlns:a16="http://schemas.microsoft.com/office/drawing/2014/main" id="{FC3ABE8C-1C72-4141-BADF-DD6811764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51176" y="4803984"/>
            <a:ext cx="2140824" cy="2054016"/>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1">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89"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9346" y="5987064"/>
            <a:ext cx="1054466" cy="469689"/>
            <a:chOff x="9841624" y="4115729"/>
            <a:chExt cx="602169" cy="268223"/>
          </a:xfrm>
          <a:solidFill>
            <a:schemeClr val="tx1"/>
          </a:solidFill>
        </p:grpSpPr>
        <p:sp>
          <p:nvSpPr>
            <p:cNvPr id="90" name="Freeform: Shape 89">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5124" name="Picture 4" descr="Image result for Unusual Trees">
            <a:extLst>
              <a:ext uri="{FF2B5EF4-FFF2-40B4-BE49-F238E27FC236}">
                <a16:creationId xmlns:a16="http://schemas.microsoft.com/office/drawing/2014/main" id="{922D9B1E-A403-44C4-8B80-5C61D6168215}"/>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6802" r="-1" b="22975"/>
          <a:stretch/>
        </p:blipFill>
        <p:spPr bwMode="auto">
          <a:xfrm>
            <a:off x="7682545" y="3175909"/>
            <a:ext cx="3454390" cy="3454390"/>
          </a:xfrm>
          <a:custGeom>
            <a:avLst/>
            <a:gdLst/>
            <a:ahLst/>
            <a:cxnLst/>
            <a:rect l="l" t="t" r="r" b="b"/>
            <a:pathLst>
              <a:path w="2452978" h="2452978">
                <a:moveTo>
                  <a:pt x="1226489" y="0"/>
                </a:moveTo>
                <a:cubicBezTo>
                  <a:pt x="1903860" y="0"/>
                  <a:pt x="2452978" y="549118"/>
                  <a:pt x="2452978" y="1226489"/>
                </a:cubicBezTo>
                <a:cubicBezTo>
                  <a:pt x="2452978" y="1903860"/>
                  <a:pt x="1903860" y="2452978"/>
                  <a:pt x="1226489" y="2452978"/>
                </a:cubicBezTo>
                <a:cubicBezTo>
                  <a:pt x="549118" y="2452978"/>
                  <a:pt x="0" y="1903860"/>
                  <a:pt x="0" y="1226489"/>
                </a:cubicBezTo>
                <a:cubicBezTo>
                  <a:pt x="0" y="549118"/>
                  <a:pt x="549118" y="0"/>
                  <a:pt x="1226489"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5491908"/>
      </p:ext>
    </p:extLst>
  </p:cSld>
  <p:clrMapOvr>
    <a:masterClrMapping/>
  </p:clrMapOvr>
</p:sld>
</file>

<file path=ppt/theme/theme1.xml><?xml version="1.0" encoding="utf-8"?>
<a:theme xmlns:a="http://schemas.openxmlformats.org/drawingml/2006/main" name="FunkyShapesDarkVTI">
  <a:themeElements>
    <a:clrScheme name="AnalogousFromRegularSeedLeftStep">
      <a:dk1>
        <a:srgbClr val="000000"/>
      </a:dk1>
      <a:lt1>
        <a:srgbClr val="FFFFFF"/>
      </a:lt1>
      <a:dk2>
        <a:srgbClr val="1B1D33"/>
      </a:dk2>
      <a:lt2>
        <a:srgbClr val="F0F3F2"/>
      </a:lt2>
      <a:accent1>
        <a:srgbClr val="E7297B"/>
      </a:accent1>
      <a:accent2>
        <a:srgbClr val="D517B8"/>
      </a:accent2>
      <a:accent3>
        <a:srgbClr val="B529E7"/>
      </a:accent3>
      <a:accent4>
        <a:srgbClr val="591ED6"/>
      </a:accent4>
      <a:accent5>
        <a:srgbClr val="293BE7"/>
      </a:accent5>
      <a:accent6>
        <a:srgbClr val="1779D5"/>
      </a:accent6>
      <a:hlink>
        <a:srgbClr val="349E70"/>
      </a:hlink>
      <a:folHlink>
        <a:srgbClr val="7F7F7F"/>
      </a:folHlink>
    </a:clrScheme>
    <a:fontScheme name="Source Sans Pro">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DarkVTI" id="{84637DF0-7D2D-4F20-816C-4D6C45F3FAF2}" vid="{0EF594EE-C33F-480F-80E7-D4F74C1C30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1128</Words>
  <Application>Microsoft Office PowerPoint</Application>
  <PresentationFormat>Widescreen</PresentationFormat>
  <Paragraphs>69</Paragraphs>
  <Slides>14</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Source Sans Pro</vt:lpstr>
      <vt:lpstr>FunkyShapesDarkVTI</vt:lpstr>
      <vt:lpstr>How we Learn</vt:lpstr>
      <vt:lpstr>Retrieval Quiz</vt:lpstr>
      <vt:lpstr>Retrieval Quiz</vt:lpstr>
      <vt:lpstr>Ebbinghaus Forgetting Curve</vt:lpstr>
      <vt:lpstr>Schema</vt:lpstr>
      <vt:lpstr>Schema</vt:lpstr>
      <vt:lpstr>Tractors, Trains and Toddlers’ Schema!</vt:lpstr>
      <vt:lpstr>Trees</vt:lpstr>
      <vt:lpstr>Trees</vt:lpstr>
      <vt:lpstr>Cold-Calling Quiz!</vt:lpstr>
      <vt:lpstr>Desirable (adj): worth having or getting</vt:lpstr>
      <vt:lpstr>Desirable Difficulties</vt:lpstr>
      <vt:lpstr>Let’s create a desirable difficulty!</vt:lpstr>
      <vt:lpstr>How could we have made this even more difficult?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we Learn</dc:title>
  <dc:creator>Helen Howell</dc:creator>
  <cp:lastModifiedBy>Helen Howell</cp:lastModifiedBy>
  <cp:revision>1</cp:revision>
  <dcterms:created xsi:type="dcterms:W3CDTF">2021-04-17T10:49:15Z</dcterms:created>
  <dcterms:modified xsi:type="dcterms:W3CDTF">2021-11-07T11:03:37Z</dcterms:modified>
</cp:coreProperties>
</file>